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ink/ink1.xml" ContentType="application/inkml+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14"/>
  </p:notesMasterIdLst>
  <p:handoutMasterIdLst>
    <p:handoutMasterId r:id="rId15"/>
  </p:handoutMasterIdLst>
  <p:sldIdLst>
    <p:sldId id="689" r:id="rId6"/>
    <p:sldId id="692" r:id="rId7"/>
    <p:sldId id="690" r:id="rId8"/>
    <p:sldId id="640" r:id="rId9"/>
    <p:sldId id="691" r:id="rId10"/>
    <p:sldId id="694" r:id="rId11"/>
    <p:sldId id="693" r:id="rId12"/>
    <p:sldId id="443" r:id="rId13"/>
  </p:sldIdLst>
  <p:sldSz cx="12192000" cy="6858000"/>
  <p:notesSz cx="7104063"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8"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40DE5A-7B70-46FE-8344-03F5275232A8}" name="Theresia Herndler" initials="TH" userId="S::theresia.herndler@austriacomplus.at::2d8e4c86-83d0-4c37-bc2a-7bbb4bcd5f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2C12"/>
    <a:srgbClr val="D5111E"/>
    <a:srgbClr val="F43044"/>
    <a:srgbClr val="E33535"/>
    <a:srgbClr val="2B817E"/>
    <a:srgbClr val="E64415"/>
    <a:srgbClr val="FFD471"/>
    <a:srgbClr val="A3DDCF"/>
    <a:srgbClr val="545454"/>
    <a:srgbClr val="7676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4710" autoAdjust="0"/>
  </p:normalViewPr>
  <p:slideViewPr>
    <p:cSldViewPr snapToGrid="0">
      <p:cViewPr varScale="1">
        <p:scale>
          <a:sx n="150" d="100"/>
          <a:sy n="150" d="100"/>
        </p:scale>
        <p:origin x="620" y="88"/>
      </p:cViewPr>
      <p:guideLst>
        <p:guide orient="horz" pos="2228"/>
        <p:guide pos="3840"/>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263F0D45-8A87-3E62-EBDB-C11B343C024C}"/>
              </a:ext>
            </a:extLst>
          </p:cNvPr>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8B311419-3E0C-9985-E200-0FA7845538A7}"/>
              </a:ext>
            </a:extLst>
          </p:cNvPr>
          <p:cNvSpPr>
            <a:spLocks noGrp="1"/>
          </p:cNvSpPr>
          <p:nvPr>
            <p:ph type="dt" sz="quarter" idx="1"/>
          </p:nvPr>
        </p:nvSpPr>
        <p:spPr>
          <a:xfrm>
            <a:off x="4024313" y="0"/>
            <a:ext cx="3078162" cy="512763"/>
          </a:xfrm>
          <a:prstGeom prst="rect">
            <a:avLst/>
          </a:prstGeom>
        </p:spPr>
        <p:txBody>
          <a:bodyPr vert="horz" lIns="91440" tIns="45720" rIns="91440" bIns="45720" rtlCol="0"/>
          <a:lstStyle>
            <a:lvl1pPr algn="r">
              <a:defRPr sz="1200"/>
            </a:lvl1pPr>
          </a:lstStyle>
          <a:p>
            <a:fld id="{1645E9B4-B017-4A91-BA95-B60C9CE5CBE3}" type="datetimeFigureOut">
              <a:rPr lang="de-DE" smtClean="0"/>
              <a:t>07.02.2024</a:t>
            </a:fld>
            <a:endParaRPr lang="de-DE"/>
          </a:p>
        </p:txBody>
      </p:sp>
      <p:sp>
        <p:nvSpPr>
          <p:cNvPr id="4" name="Fußzeilenplatzhalter 3">
            <a:extLst>
              <a:ext uri="{FF2B5EF4-FFF2-40B4-BE49-F238E27FC236}">
                <a16:creationId xmlns:a16="http://schemas.microsoft.com/office/drawing/2014/main" id="{8BCEFC81-9E07-F0BC-FBDF-E7494D8EE177}"/>
              </a:ext>
            </a:extLst>
          </p:cNvPr>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06DCC239-E789-AF12-3D86-1344740D2433}"/>
              </a:ext>
            </a:extLst>
          </p:cNvPr>
          <p:cNvSpPr>
            <a:spLocks noGrp="1"/>
          </p:cNvSpPr>
          <p:nvPr>
            <p:ph type="sldNum" sz="quarter" idx="3"/>
          </p:nvPr>
        </p:nvSpPr>
        <p:spPr>
          <a:xfrm>
            <a:off x="4024313" y="9721850"/>
            <a:ext cx="3078162" cy="512763"/>
          </a:xfrm>
          <a:prstGeom prst="rect">
            <a:avLst/>
          </a:prstGeom>
        </p:spPr>
        <p:txBody>
          <a:bodyPr vert="horz" lIns="91440" tIns="45720" rIns="91440" bIns="45720" rtlCol="0" anchor="b"/>
          <a:lstStyle>
            <a:lvl1pPr algn="r">
              <a:defRPr sz="1200"/>
            </a:lvl1pPr>
          </a:lstStyle>
          <a:p>
            <a:fld id="{10DC98CC-2B53-46FB-A130-607A08B8A4B6}" type="slidenum">
              <a:rPr lang="de-DE" smtClean="0"/>
              <a:t>‹#›</a:t>
            </a:fld>
            <a:endParaRPr lang="de-DE"/>
          </a:p>
        </p:txBody>
      </p:sp>
    </p:spTree>
    <p:extLst>
      <p:ext uri="{BB962C8B-B14F-4D97-AF65-F5344CB8AC3E}">
        <p14:creationId xmlns:p14="http://schemas.microsoft.com/office/powerpoint/2010/main" val="95240750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223" userDrawn="1">
          <p15:clr>
            <a:srgbClr val="F26B43"/>
          </p15:clr>
        </p15:guide>
        <p15:guide id="2" pos="2237"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6T16:50:19.629"/>
    </inkml:context>
    <inkml:brush xml:id="br0">
      <inkml:brushProperty name="width" value="0.35" units="cm"/>
      <inkml:brushProperty name="height" value="0.35" units="cm"/>
      <inkml:brushProperty name="color" value="#E71224"/>
    </inkml:brush>
  </inkml:definitions>
  <inkml:trace contextRef="#ctx0" brushRef="#br0">581 0 24575,'-1'11'0,"0"1"0,0-1 0,-1 0 0,0 0 0,-1 0 0,-1-1 0,-7 19 0,-4 2 0,-23 33 0,26-45 0,-39 78 0,39-71 0,0-1 0,-2-1 0,-1 0 0,0-1 0,-20 22 0,30-40 0,1 0 0,0 0 0,0 0 0,0 1 0,1-1 0,-1 1 0,-3 11 0,7-16 0,-1 0 0,1 0 0,0 0 0,-1 1 0,1-1 0,0 0 0,0 0 0,0 1 0,0-1 0,0 0 0,0 0 0,1 1 0,-1-1 0,0 0 0,1 0 0,-1 0 0,1 1 0,0 1 0,0-2 0,0 0 0,1 0 0,-1 0 0,0 0 0,1 0 0,-1 0 0,0 0 0,1-1 0,-1 1 0,1 0 0,-1-1 0,1 1 0,0-1 0,-1 0 0,1 1 0,-1-1 0,1 0 0,2 0 0,33 0 0,1-2 0,-1-2 0,0-1 0,63-17 0,66-10 0,-161 32 0,0 0 0,0-1 0,0 2 0,0-1 0,0 1 0,0-1 0,0 1 0,6 3 0,-10-4 0,0 0 0,0 1 0,0-1 0,-1 0 0,1 1 0,0-1 0,-1 1 0,1-1 0,0 1 0,-1 0 0,1-1 0,0 1 0,-1 0 0,1-1 0,-1 1 0,1 0 0,-1 0 0,0-1 0,1 1 0,-1 0 0,0 1 0,1-1 0,-2 1 0,1-1 0,0 1 0,0-1 0,0 1 0,-1-1 0,1 1 0,-1-1 0,1 0 0,-1 1 0,1-1 0,-1 0 0,0 1 0,0-1 0,0 0 0,-2 2 0,-13 15 0,-2-1 0,0-2 0,-1 1 0,0-2 0,-25 13 0,-7 7 0,-67 46 0,-60 43 0,139-92 0,1 1 0,-45 49 0,74-70 0,1 1 0,1-1 0,-9 17 0,-7 12 0,5-14 0,1 1 0,1 0 0,2 1 0,-16 44 0,29-70 0,1 0 0,-1-1 0,1 1 0,-1 0 0,1 0 0,0-1 0,-1 1 0,1 0 0,0 0 0,1-1 0,-1 1 0,0 0 0,0 0 0,1-1 0,-1 1 0,1 0 0,-1-1 0,1 1 0,0 0 0,-1-1 0,1 1 0,0-1 0,0 1 0,0-1 0,1 0 0,-1 1 0,0-1 0,0 0 0,1 0 0,-1 0 0,0 0 0,1 0 0,-1 0 0,1 0 0,0 0 0,-1-1 0,1 1 0,0-1 0,-1 1 0,1-1 0,0 0 0,2 1 0,10 1 0,0-1 0,0 0 0,-1-1 0,20-1 0,-24 0 0,41-3 0,0-2 0,-1-2 0,0-3 0,0-1 0,-1-3 0,-1-2 0,80-40 0,-104 45 0,0-1 0,0-1 0,-1 0 0,38-35 0,-49 38 0,2 1 0,-1 0 0,1 1 0,19-10 0,-32 19 0,-1 0 0,1 0 0,0 1 0,0-1 0,0 0 0,0 0 0,0 0 0,0 0 0,0 1 0,0-1 0,0 0 0,0 0 0,0 1 0,0-1 0,-1 0 0,1 0 0,0 0 0,1 1 0,-1-1 0,0 0 0,0 0 0,0 0 0,0 1 0,0-1 0,0 0 0,0 0 0,0 0 0,0 1 0,0-1 0,0 0 0,1 0 0,-1 0 0,0 1 0,0-1 0,0 0 0,0 0 0,0 0 0,1 0 0,-1 0 0,0 0 0,0 1 0,0-1 0,1 0 0,-1 0 0,0 0 0,0 0 0,0 0 0,1 0 0,-1 0 0,0 0 0,0 0 0,1 0 0,-1 0 0,0 0 0,0 0 0,0 0 0,1 0 0,-1 0 0,0 0 0,0 0 0,0 0 0,1-1 0,-11 19 0,-16 19 0,-2-2 0,-1 0 0,-1-3 0,-2 0 0,-67 50 0,60-52 0,-59 58 0,-16 13 0,-46 18 0,145-106 0,1 1 0,0 0 0,1 1 0,-18 27 0,11-15 0,-34 53 0,53-79 0,1-1 0,0 0 0,-1 0 0,1 1 0,0-1 0,0 0 0,-1 1 0,1-1 0,0 0 0,0 1 0,0-1 0,-1 0 0,1 1 0,0-1 0,0 1 0,0-1 0,0 0 0,0 1 0,0-1 0,0 1 0,0-1 0,0 0 0,0 1 0,0-1 0,0 1 0,0-1 0,0 0 0,0 1 0,0-1 0,0 1 0,1-1 0,-1 0 0,0 1 0,0-1 0,0 0 0,1 1 0,-1-1 0,0 0 0,0 1 0,1-1 0,-1 0 0,0 0 0,1 1 0,-1-1 0,0 0 0,1 0 0,-1 0 0,1 1 0,-1-1 0,0 0 0,1 0 0,-1 0 0,1 0 0,-1 0 0,0 0 0,1 0 0,-1 0 0,1 0 0,-1 0 0,0 0 0,1 0 0,-1 0 0,1 0 0,-1 0 0,33-7 0,297-109 0,-73 24 0,-222 80 0,-8 2 0,55-12 0,-62 17 0,0-1 0,0-1 0,-1-1 0,34-19 0,2 1 0,21-10 0,-102 57 0,-1-1 0,-34 19 0,-32 24 0,-104 113 0,141-124 0,-130 138 0,166-165 0,-31 47 0,-5 8 0,50-71 0,0 0 0,1 1 0,0 0 0,-7 18 0,0 0 0,11-28 0,1 0 0,0 1 0,0-1 0,0 0 0,0 0 0,-1 0 0,1 0 0,0 1 0,0-1 0,0 0 0,0 0 0,0 0 0,0 1 0,0-1 0,0 0 0,0 0 0,-1 0 0,1 1 0,0-1 0,0 0 0,0 0 0,0 1 0,0-1 0,0 0 0,0 0 0,1 0 0,-1 1 0,0-1 0,0 0 0,0 0 0,0 0 0,0 1 0,0-1 0,0 0 0,0 0 0,0 0 0,1 1 0,-1-1 0,0 0 0,0 0 0,0 0 0,0 0 0,1 0 0,-1 1 0,0-1 0,0 0 0,0 0 0,1 0 0,-1 0 0,0 0 0,0 0 0,0 0 0,1 0 0,-1 0 0,19-5 0,27-17 0,-43 20 0,291-137 0,-223 107 0,77-22 0,-101 40 0,-1-3 0,56-29 0,-90 39 0,0 0 0,-1-1 0,0 0 0,0-1 0,-1 0 0,0-1 0,-1 0 0,0 0 0,0-1 0,-1-1 0,10-17 0,-10 14 0,-5 8 0,-1 1 0,2 0 0,-1 1 0,1-1 0,0 0 0,0 1 0,9-9 0,-13 14 0,0 1 0,0-1 0,0 0 0,0 0 0,0 0 0,0 0 0,0 0 0,0 0 0,0 0 0,0 0 0,0 0 0,0 0 0,0 0 0,0 0 0,0 1 0,0-1 0,0 0 0,0 0 0,0 0 0,0 0 0,0 0 0,0 0 0,0 0 0,0 0 0,0 0 0,0 0 0,0 0 0,0 0 0,0 0 0,0 1 0,0-1 0,0 0 0,0 0 0,0 0 0,0 0 0,0 0 0,1 0 0,-1 0 0,0 0 0,0 0 0,0 0 0,0 0 0,0 0 0,0 0 0,0 0 0,0 0 0,0 0 0,0 0 0,0 0 0,0 0 0,1 0 0,-1 0 0,0 0 0,0 0 0,0 0 0,0 0 0,0 0 0,0 0 0,0 0 0,0 0 0,0 0 0,0 0 0,0 0 0,0 0 0,0 0 0,1 0 0,-1-1 0,-3 12 0,-8 12 0,-10 11 0,-37 41 0,33-43 0,-29 47 0,32-47 0,-1-1 0,-1-1 0,-2-1 0,-35 32 0,51-52 0,-21 25 0,23-24 0,0 0 0,-1-1 0,-19 14 0,-33 21 0,-119 62 0,171-101 0,-124 55 0,117-53 0,0 1 0,-18 12 0,-14 7 0,-20 10 0,61-30 0,14-8 0,26-10 0,-24 8 0,191-63 0,139-48 0,-322 106 0,0 0 0,24-16 0,18-10 0,-58 34 0,0-1 0,0 1 0,0-1 0,0 1 0,-1 0 0,1 0 0,0-1 0,0 1 0,0 0 0,0 0 0,0 0 0,0 0 0,0 0 0,0 0 0,0 0 0,0 0 0,0 0 0,1 1 0,-1-1 0,-1 1 0,0-1 0,1 0 0,-1 1 0,1-1 0,-1 1 0,0-1 0,1 1 0,-1-1 0,0 1 0,0-1 0,1 1 0,-1-1 0,0 1 0,0-1 0,0 1 0,0-1 0,1 1 0,-1-1 0,0 1 0,0 0 0,0 0 0,-1 2 0,1 0 0,-1 1 0,1-1 0,-1 0 0,0 0 0,0 0 0,0 0 0,-4 6 0,-18 25 0,-2-2 0,-1-1 0,-49 47 0,-33 38 0,77-81 0,-42 38 0,3-5 0,50-49 0,-2 0 0,0-2 0,-27 17 0,-18 14 0,67-48 0,-1 0 0,1 0 0,-1 0 0,1 0 0,-1 1 0,1-1 0,-1 0 0,1 1 0,-1-1 0,1 0 0,-1 1 0,1-1 0,0 0 0,-1 1 0,1-1 0,0 1 0,-1-1 0,1 0 0,0 1 0,0-1 0,-1 1 0,1-1 0,0 1 0,0-1 0,0 1 0,0 0 0,0-1 0,0 1 0,0-1 0,-1 1 0,2-1 0,-1 1 0,0-1 0,0 1 0,0-1 0,0 1 0,0 0 0,2 0 0,-1-1 0,1 1 0,-1-1 0,1 1 0,0-1 0,-1 0 0,1 1 0,-1-1 0,1 0 0,0 0 0,-1 0 0,1-1 0,2 1 0,42-9 0,0-2 0,84-31 0,-57 16 0,17 0 0,-49 15 0,-1-1 0,43-20 0,-51 17 0,-20 11 0,0-2 0,0 0 0,-1 0 0,0-1 0,0 0 0,11-10 0,-11 9 0,-9 13 0,-14 18 0,-29 23 0,-2-2 0,-60 49 0,-13 10 0,93-80 0,-7 7 0,-1-1 0,-43 31 0,-66 45 0,43-36 0,231-131 0,-77 27 0,-37 22 0,0 1 0,1 1 0,0 0 0,36-11 0,-56 21 0,1 1 0,-1-1 0,1 1 0,0-1 0,-1 1 0,1 0 0,-1 0 0,1 0 0,0 0 0,-1 0 0,1 0 0,0 0 0,-1 0 0,1 1 0,2 0 0,-3 0 0,-1-1 0,1 0 0,-1 1 0,0-1 0,1 1 0,-1-1 0,0 1 0,1-1 0,-1 1 0,0 0 0,0-1 0,1 1 0,-1-1 0,0 1 0,0 0 0,0-1 0,0 1 0,0-1 0,0 1 0,0 0 0,0-1 0,0 1 0,0 0 0,0-1 0,0 1 0,-1-1 0,1 2 0,-4 6 0,1 0 0,-1 1 0,-1-1 0,-7 10 0,4-5 0,-1 0 0,0 0 0,-19 20 0,17-21 0,-48 70 0,1-9-1365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3079202" cy="513459"/>
          </a:xfrm>
          <a:prstGeom prst="rect">
            <a:avLst/>
          </a:prstGeom>
        </p:spPr>
        <p:txBody>
          <a:bodyPr vert="horz" lIns="95488" tIns="47744" rIns="95488" bIns="47744" rtlCol="0"/>
          <a:lstStyle>
            <a:lvl1pPr algn="l">
              <a:defRPr sz="1200"/>
            </a:lvl1pPr>
          </a:lstStyle>
          <a:p>
            <a:endParaRPr lang="de-AT"/>
          </a:p>
        </p:txBody>
      </p:sp>
      <p:sp>
        <p:nvSpPr>
          <p:cNvPr id="3" name="Datumsplatzhalter 2"/>
          <p:cNvSpPr>
            <a:spLocks noGrp="1"/>
          </p:cNvSpPr>
          <p:nvPr>
            <p:ph type="dt" idx="1"/>
          </p:nvPr>
        </p:nvSpPr>
        <p:spPr>
          <a:xfrm>
            <a:off x="4023204" y="0"/>
            <a:ext cx="3079202" cy="513459"/>
          </a:xfrm>
          <a:prstGeom prst="rect">
            <a:avLst/>
          </a:prstGeom>
        </p:spPr>
        <p:txBody>
          <a:bodyPr vert="horz" lIns="95488" tIns="47744" rIns="95488" bIns="47744" rtlCol="0"/>
          <a:lstStyle>
            <a:lvl1pPr algn="r">
              <a:defRPr sz="1200"/>
            </a:lvl1pPr>
          </a:lstStyle>
          <a:p>
            <a:fld id="{232078F9-1840-435F-9AEB-594EC54E888C}" type="datetimeFigureOut">
              <a:rPr lang="de-AT" smtClean="0"/>
              <a:t>07.02.2024</a:t>
            </a:fld>
            <a:endParaRPr lang="de-AT"/>
          </a:p>
        </p:txBody>
      </p:sp>
      <p:sp>
        <p:nvSpPr>
          <p:cNvPr id="4" name="Folienbildplatzhalter 3"/>
          <p:cNvSpPr>
            <a:spLocks noGrp="1" noRot="1" noChangeAspect="1"/>
          </p:cNvSpPr>
          <p:nvPr>
            <p:ph type="sldImg" idx="2"/>
          </p:nvPr>
        </p:nvSpPr>
        <p:spPr>
          <a:xfrm>
            <a:off x="479425" y="1277938"/>
            <a:ext cx="6145213" cy="3455987"/>
          </a:xfrm>
          <a:prstGeom prst="rect">
            <a:avLst/>
          </a:prstGeom>
          <a:noFill/>
          <a:ln w="12700">
            <a:solidFill>
              <a:prstClr val="black"/>
            </a:solidFill>
          </a:ln>
        </p:spPr>
        <p:txBody>
          <a:bodyPr vert="horz" lIns="95488" tIns="47744" rIns="95488" bIns="47744" rtlCol="0" anchor="ctr"/>
          <a:lstStyle/>
          <a:p>
            <a:endParaRPr lang="de-AT"/>
          </a:p>
        </p:txBody>
      </p:sp>
      <p:sp>
        <p:nvSpPr>
          <p:cNvPr id="5" name="Notizenplatzhalter 4"/>
          <p:cNvSpPr>
            <a:spLocks noGrp="1"/>
          </p:cNvSpPr>
          <p:nvPr>
            <p:ph type="body" sz="quarter" idx="3"/>
          </p:nvPr>
        </p:nvSpPr>
        <p:spPr>
          <a:xfrm>
            <a:off x="710077" y="4925583"/>
            <a:ext cx="5683913" cy="4030320"/>
          </a:xfrm>
          <a:prstGeom prst="rect">
            <a:avLst/>
          </a:prstGeom>
        </p:spPr>
        <p:txBody>
          <a:bodyPr vert="horz" lIns="95488" tIns="47744" rIns="95488" bIns="47744"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1" y="9721154"/>
            <a:ext cx="3079202" cy="513459"/>
          </a:xfrm>
          <a:prstGeom prst="rect">
            <a:avLst/>
          </a:prstGeom>
        </p:spPr>
        <p:txBody>
          <a:bodyPr vert="horz" lIns="95488" tIns="47744" rIns="95488" bIns="47744" rtlCol="0" anchor="b"/>
          <a:lstStyle>
            <a:lvl1pPr algn="l">
              <a:defRPr sz="1200"/>
            </a:lvl1pPr>
          </a:lstStyle>
          <a:p>
            <a:endParaRPr lang="de-AT"/>
          </a:p>
        </p:txBody>
      </p:sp>
      <p:sp>
        <p:nvSpPr>
          <p:cNvPr id="7" name="Foliennummernplatzhalter 6"/>
          <p:cNvSpPr>
            <a:spLocks noGrp="1"/>
          </p:cNvSpPr>
          <p:nvPr>
            <p:ph type="sldNum" sz="quarter" idx="5"/>
          </p:nvPr>
        </p:nvSpPr>
        <p:spPr>
          <a:xfrm>
            <a:off x="4023204" y="9721154"/>
            <a:ext cx="3079202" cy="513459"/>
          </a:xfrm>
          <a:prstGeom prst="rect">
            <a:avLst/>
          </a:prstGeom>
        </p:spPr>
        <p:txBody>
          <a:bodyPr vert="horz" lIns="95488" tIns="47744" rIns="95488" bIns="47744" rtlCol="0" anchor="b"/>
          <a:lstStyle>
            <a:lvl1pPr algn="r">
              <a:defRPr sz="1200"/>
            </a:lvl1pPr>
          </a:lstStyle>
          <a:p>
            <a:fld id="{F0C668FC-6826-467C-9756-C848AAE7D006}" type="slidenum">
              <a:rPr lang="de-AT" smtClean="0"/>
              <a:t>‹#›</a:t>
            </a:fld>
            <a:endParaRPr lang="de-AT"/>
          </a:p>
        </p:txBody>
      </p:sp>
    </p:spTree>
    <p:extLst>
      <p:ext uri="{BB962C8B-B14F-4D97-AF65-F5344CB8AC3E}">
        <p14:creationId xmlns:p14="http://schemas.microsoft.com/office/powerpoint/2010/main" val="831203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223" userDrawn="1">
          <p15:clr>
            <a:srgbClr val="F26B43"/>
          </p15:clr>
        </p15:guide>
        <p15:guide id="2" pos="2237"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F0C668FC-6826-467C-9756-C848AAE7D006}" type="slidenum">
              <a:rPr lang="de-AT" smtClean="0"/>
              <a:t>3</a:t>
            </a:fld>
            <a:endParaRPr lang="de-AT"/>
          </a:p>
        </p:txBody>
      </p:sp>
    </p:spTree>
    <p:extLst>
      <p:ext uri="{BB962C8B-B14F-4D97-AF65-F5344CB8AC3E}">
        <p14:creationId xmlns:p14="http://schemas.microsoft.com/office/powerpoint/2010/main" val="2996290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F0C668FC-6826-467C-9756-C848AAE7D006}" type="slidenum">
              <a:rPr lang="de-AT" smtClean="0"/>
              <a:t>4</a:t>
            </a:fld>
            <a:endParaRPr lang="de-AT"/>
          </a:p>
        </p:txBody>
      </p:sp>
    </p:spTree>
    <p:extLst>
      <p:ext uri="{BB962C8B-B14F-4D97-AF65-F5344CB8AC3E}">
        <p14:creationId xmlns:p14="http://schemas.microsoft.com/office/powerpoint/2010/main" val="1159327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F0C668FC-6826-467C-9756-C848AAE7D006}" type="slidenum">
              <a:rPr lang="de-AT" smtClean="0"/>
              <a:t>5</a:t>
            </a:fld>
            <a:endParaRPr lang="de-AT"/>
          </a:p>
        </p:txBody>
      </p:sp>
    </p:spTree>
    <p:extLst>
      <p:ext uri="{BB962C8B-B14F-4D97-AF65-F5344CB8AC3E}">
        <p14:creationId xmlns:p14="http://schemas.microsoft.com/office/powerpoint/2010/main" val="1831213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DF647D-2F91-403E-8648-8E05B9C64E82}"/>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26743CF0-64AA-43F6-ACA5-B4CA498279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5750A520-9F86-4762-B812-8931FA7981A7}"/>
              </a:ext>
            </a:extLst>
          </p:cNvPr>
          <p:cNvSpPr>
            <a:spLocks noGrp="1"/>
          </p:cNvSpPr>
          <p:nvPr>
            <p:ph type="dt" sz="half" idx="10"/>
          </p:nvPr>
        </p:nvSpPr>
        <p:spPr/>
        <p:txBody>
          <a:bodyPr/>
          <a:lstStyle/>
          <a:p>
            <a:fld id="{CE865C16-E8E4-4985-B4AD-336C81766FA9}" type="datetimeFigureOut">
              <a:rPr lang="de-AT" smtClean="0"/>
              <a:t>07.02.2024</a:t>
            </a:fld>
            <a:endParaRPr lang="de-AT"/>
          </a:p>
        </p:txBody>
      </p:sp>
      <p:sp>
        <p:nvSpPr>
          <p:cNvPr id="5" name="Fußzeilenplatzhalter 4">
            <a:extLst>
              <a:ext uri="{FF2B5EF4-FFF2-40B4-BE49-F238E27FC236}">
                <a16:creationId xmlns:a16="http://schemas.microsoft.com/office/drawing/2014/main" id="{E31F8F58-4252-4FD5-976F-CF276C01C4FF}"/>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FC921A73-0D53-48C2-8AE5-6A7B3A4AE558}"/>
              </a:ext>
            </a:extLst>
          </p:cNvPr>
          <p:cNvSpPr>
            <a:spLocks noGrp="1"/>
          </p:cNvSpPr>
          <p:nvPr>
            <p:ph type="sldNum" sz="quarter" idx="12"/>
          </p:nvPr>
        </p:nvSpPr>
        <p:spPr/>
        <p:txBody>
          <a:bodyPr/>
          <a:lstStyle/>
          <a:p>
            <a:fld id="{EA3115BE-377A-42A4-9C1A-318330D284ED}" type="slidenum">
              <a:rPr lang="de-AT" smtClean="0"/>
              <a:t>‹#›</a:t>
            </a:fld>
            <a:endParaRPr lang="de-AT"/>
          </a:p>
        </p:txBody>
      </p:sp>
      <p:pic>
        <p:nvPicPr>
          <p:cNvPr id="7" name="Grafik 6">
            <a:extLst>
              <a:ext uri="{FF2B5EF4-FFF2-40B4-BE49-F238E27FC236}">
                <a16:creationId xmlns:a16="http://schemas.microsoft.com/office/drawing/2014/main" id="{010D6906-B24A-5117-8417-D631E16913E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06125" y="6481129"/>
            <a:ext cx="1157286" cy="237878"/>
          </a:xfrm>
          <a:prstGeom prst="rect">
            <a:avLst/>
          </a:prstGeom>
        </p:spPr>
      </p:pic>
    </p:spTree>
    <p:extLst>
      <p:ext uri="{BB962C8B-B14F-4D97-AF65-F5344CB8AC3E}">
        <p14:creationId xmlns:p14="http://schemas.microsoft.com/office/powerpoint/2010/main" val="2536955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8C758-3B6C-43F5-B61B-19D9BD0E92E8}"/>
              </a:ext>
            </a:extLst>
          </p:cNvPr>
          <p:cNvSpPr>
            <a:spLocks noGrp="1"/>
          </p:cNvSpPr>
          <p:nvPr>
            <p:ph type="title"/>
          </p:nvPr>
        </p:nvSpPr>
        <p:spPr>
          <a:xfrm>
            <a:off x="839788" y="365125"/>
            <a:ext cx="10515600" cy="1325563"/>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9FA1DBCC-2257-4CC5-B667-BAECF6CB63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3B3C416D-7760-4C16-9A9A-CB027306A3D9}"/>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C4A0ECAC-6273-451F-ACB2-936484E670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9C6B9031-25A7-4582-B6F0-B57510F2C28F}"/>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99ED86DA-FD27-4202-A6F9-9972E2134ABF}"/>
              </a:ext>
            </a:extLst>
          </p:cNvPr>
          <p:cNvSpPr>
            <a:spLocks noGrp="1"/>
          </p:cNvSpPr>
          <p:nvPr>
            <p:ph type="dt" sz="half" idx="10"/>
          </p:nvPr>
        </p:nvSpPr>
        <p:spPr/>
        <p:txBody>
          <a:bodyPr/>
          <a:lstStyle/>
          <a:p>
            <a:fld id="{CE865C16-E8E4-4985-B4AD-336C81766FA9}" type="datetimeFigureOut">
              <a:rPr lang="de-AT" smtClean="0"/>
              <a:t>07.02.2024</a:t>
            </a:fld>
            <a:endParaRPr lang="de-AT"/>
          </a:p>
        </p:txBody>
      </p:sp>
      <p:sp>
        <p:nvSpPr>
          <p:cNvPr id="8" name="Fußzeilenplatzhalter 7">
            <a:extLst>
              <a:ext uri="{FF2B5EF4-FFF2-40B4-BE49-F238E27FC236}">
                <a16:creationId xmlns:a16="http://schemas.microsoft.com/office/drawing/2014/main" id="{2DD82B8B-0B9E-40B0-88D8-F92E636BE4C0}"/>
              </a:ext>
            </a:extLst>
          </p:cNvPr>
          <p:cNvSpPr>
            <a:spLocks noGrp="1"/>
          </p:cNvSpPr>
          <p:nvPr>
            <p:ph type="ftr" sz="quarter" idx="11"/>
          </p:nvPr>
        </p:nvSpPr>
        <p:spPr/>
        <p:txBody>
          <a:bodyPr/>
          <a:lstStyle/>
          <a:p>
            <a:endParaRPr lang="de-AT"/>
          </a:p>
        </p:txBody>
      </p:sp>
      <p:sp>
        <p:nvSpPr>
          <p:cNvPr id="9" name="Foliennummernplatzhalter 8">
            <a:extLst>
              <a:ext uri="{FF2B5EF4-FFF2-40B4-BE49-F238E27FC236}">
                <a16:creationId xmlns:a16="http://schemas.microsoft.com/office/drawing/2014/main" id="{A0FCCB0C-377A-42BA-AC95-D2D271C8C1BC}"/>
              </a:ext>
            </a:extLst>
          </p:cNvPr>
          <p:cNvSpPr>
            <a:spLocks noGrp="1"/>
          </p:cNvSpPr>
          <p:nvPr>
            <p:ph type="sldNum" sz="quarter" idx="12"/>
          </p:nvPr>
        </p:nvSpPr>
        <p:spPr/>
        <p:txBody>
          <a:bodyPr/>
          <a:lstStyle/>
          <a:p>
            <a:fld id="{EA3115BE-377A-42A4-9C1A-318330D284ED}" type="slidenum">
              <a:rPr lang="de-AT" smtClean="0"/>
              <a:t>‹#›</a:t>
            </a:fld>
            <a:endParaRPr lang="de-AT"/>
          </a:p>
        </p:txBody>
      </p:sp>
    </p:spTree>
    <p:extLst>
      <p:ext uri="{BB962C8B-B14F-4D97-AF65-F5344CB8AC3E}">
        <p14:creationId xmlns:p14="http://schemas.microsoft.com/office/powerpoint/2010/main" val="2698155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B9A267-6887-41DF-A904-5DC8CBC322D3}"/>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94BF750B-2FF8-4FCA-A7BC-47BD5C2E7CE9}"/>
              </a:ext>
            </a:extLst>
          </p:cNvPr>
          <p:cNvSpPr>
            <a:spLocks noGrp="1"/>
          </p:cNvSpPr>
          <p:nvPr>
            <p:ph type="dt" sz="half" idx="10"/>
          </p:nvPr>
        </p:nvSpPr>
        <p:spPr/>
        <p:txBody>
          <a:bodyPr/>
          <a:lstStyle/>
          <a:p>
            <a:fld id="{CE865C16-E8E4-4985-B4AD-336C81766FA9}" type="datetimeFigureOut">
              <a:rPr lang="de-AT" smtClean="0"/>
              <a:t>07.02.2024</a:t>
            </a:fld>
            <a:endParaRPr lang="de-AT"/>
          </a:p>
        </p:txBody>
      </p:sp>
      <p:sp>
        <p:nvSpPr>
          <p:cNvPr id="4" name="Fußzeilenplatzhalter 3">
            <a:extLst>
              <a:ext uri="{FF2B5EF4-FFF2-40B4-BE49-F238E27FC236}">
                <a16:creationId xmlns:a16="http://schemas.microsoft.com/office/drawing/2014/main" id="{7C31D46B-1492-4DAC-ADAB-917A40E40DA5}"/>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2039CE24-507B-4194-9720-4533D30DAC14}"/>
              </a:ext>
            </a:extLst>
          </p:cNvPr>
          <p:cNvSpPr>
            <a:spLocks noGrp="1"/>
          </p:cNvSpPr>
          <p:nvPr>
            <p:ph type="sldNum" sz="quarter" idx="12"/>
          </p:nvPr>
        </p:nvSpPr>
        <p:spPr/>
        <p:txBody>
          <a:bodyPr/>
          <a:lstStyle/>
          <a:p>
            <a:fld id="{EA3115BE-377A-42A4-9C1A-318330D284ED}" type="slidenum">
              <a:rPr lang="de-AT" smtClean="0"/>
              <a:t>‹#›</a:t>
            </a:fld>
            <a:endParaRPr lang="de-AT"/>
          </a:p>
        </p:txBody>
      </p:sp>
    </p:spTree>
    <p:extLst>
      <p:ext uri="{BB962C8B-B14F-4D97-AF65-F5344CB8AC3E}">
        <p14:creationId xmlns:p14="http://schemas.microsoft.com/office/powerpoint/2010/main" val="350486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2910297-EA1C-4B6A-880C-4BA4B93DADAC}"/>
              </a:ext>
            </a:extLst>
          </p:cNvPr>
          <p:cNvSpPr>
            <a:spLocks noGrp="1"/>
          </p:cNvSpPr>
          <p:nvPr>
            <p:ph type="dt" sz="half" idx="10"/>
          </p:nvPr>
        </p:nvSpPr>
        <p:spPr/>
        <p:txBody>
          <a:bodyPr/>
          <a:lstStyle/>
          <a:p>
            <a:fld id="{CE865C16-E8E4-4985-B4AD-336C81766FA9}" type="datetimeFigureOut">
              <a:rPr lang="de-AT" smtClean="0"/>
              <a:t>07.02.2024</a:t>
            </a:fld>
            <a:endParaRPr lang="de-AT"/>
          </a:p>
        </p:txBody>
      </p:sp>
      <p:sp>
        <p:nvSpPr>
          <p:cNvPr id="3" name="Fußzeilenplatzhalter 2">
            <a:extLst>
              <a:ext uri="{FF2B5EF4-FFF2-40B4-BE49-F238E27FC236}">
                <a16:creationId xmlns:a16="http://schemas.microsoft.com/office/drawing/2014/main" id="{E403943F-5E74-41CA-8536-93B9F95E675D}"/>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1DBF92EC-4E8F-4113-887E-50959D646007}"/>
              </a:ext>
            </a:extLst>
          </p:cNvPr>
          <p:cNvSpPr>
            <a:spLocks noGrp="1"/>
          </p:cNvSpPr>
          <p:nvPr>
            <p:ph type="sldNum" sz="quarter" idx="12"/>
          </p:nvPr>
        </p:nvSpPr>
        <p:spPr/>
        <p:txBody>
          <a:bodyPr/>
          <a:lstStyle/>
          <a:p>
            <a:fld id="{EA3115BE-377A-42A4-9C1A-318330D284ED}" type="slidenum">
              <a:rPr lang="de-AT" smtClean="0"/>
              <a:t>‹#›</a:t>
            </a:fld>
            <a:endParaRPr lang="de-AT"/>
          </a:p>
        </p:txBody>
      </p:sp>
    </p:spTree>
    <p:extLst>
      <p:ext uri="{BB962C8B-B14F-4D97-AF65-F5344CB8AC3E}">
        <p14:creationId xmlns:p14="http://schemas.microsoft.com/office/powerpoint/2010/main" val="1463783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4BA830-E760-442D-BACD-8D9274C6435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FB3E1B6D-2CFB-497F-B38B-74ECDDE68F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A3DEE0E4-2317-4B68-8F0C-97EB8C4F77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287CF6B-C451-428D-9988-DFEB9D4B84DF}"/>
              </a:ext>
            </a:extLst>
          </p:cNvPr>
          <p:cNvSpPr>
            <a:spLocks noGrp="1"/>
          </p:cNvSpPr>
          <p:nvPr>
            <p:ph type="dt" sz="half" idx="10"/>
          </p:nvPr>
        </p:nvSpPr>
        <p:spPr/>
        <p:txBody>
          <a:bodyPr/>
          <a:lstStyle/>
          <a:p>
            <a:fld id="{CE865C16-E8E4-4985-B4AD-336C81766FA9}" type="datetimeFigureOut">
              <a:rPr lang="de-AT" smtClean="0"/>
              <a:t>07.02.2024</a:t>
            </a:fld>
            <a:endParaRPr lang="de-AT"/>
          </a:p>
        </p:txBody>
      </p:sp>
      <p:sp>
        <p:nvSpPr>
          <p:cNvPr id="6" name="Fußzeilenplatzhalter 5">
            <a:extLst>
              <a:ext uri="{FF2B5EF4-FFF2-40B4-BE49-F238E27FC236}">
                <a16:creationId xmlns:a16="http://schemas.microsoft.com/office/drawing/2014/main" id="{42C8F488-5DC0-4678-BD94-7710E928FD38}"/>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FDC1E4CB-147D-43C5-8CD9-AFBE2CE03B72}"/>
              </a:ext>
            </a:extLst>
          </p:cNvPr>
          <p:cNvSpPr>
            <a:spLocks noGrp="1"/>
          </p:cNvSpPr>
          <p:nvPr>
            <p:ph type="sldNum" sz="quarter" idx="12"/>
          </p:nvPr>
        </p:nvSpPr>
        <p:spPr/>
        <p:txBody>
          <a:bodyPr/>
          <a:lstStyle/>
          <a:p>
            <a:fld id="{EA3115BE-377A-42A4-9C1A-318330D284ED}" type="slidenum">
              <a:rPr lang="de-AT" smtClean="0"/>
              <a:t>‹#›</a:t>
            </a:fld>
            <a:endParaRPr lang="de-AT"/>
          </a:p>
        </p:txBody>
      </p:sp>
    </p:spTree>
    <p:extLst>
      <p:ext uri="{BB962C8B-B14F-4D97-AF65-F5344CB8AC3E}">
        <p14:creationId xmlns:p14="http://schemas.microsoft.com/office/powerpoint/2010/main" val="699876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88AFB3-0032-494A-B386-F464B32F20D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Bildplatzhalter 2">
            <a:extLst>
              <a:ext uri="{FF2B5EF4-FFF2-40B4-BE49-F238E27FC236}">
                <a16:creationId xmlns:a16="http://schemas.microsoft.com/office/drawing/2014/main" id="{A8E2053F-5A3D-4A42-BF1F-B8645D5422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a:extLst>
              <a:ext uri="{FF2B5EF4-FFF2-40B4-BE49-F238E27FC236}">
                <a16:creationId xmlns:a16="http://schemas.microsoft.com/office/drawing/2014/main" id="{2B3BA296-B634-49A9-BE49-EC46D0125C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7CC923D-2EAF-4EED-A724-A3C7C2876758}"/>
              </a:ext>
            </a:extLst>
          </p:cNvPr>
          <p:cNvSpPr>
            <a:spLocks noGrp="1"/>
          </p:cNvSpPr>
          <p:nvPr>
            <p:ph type="dt" sz="half" idx="10"/>
          </p:nvPr>
        </p:nvSpPr>
        <p:spPr/>
        <p:txBody>
          <a:bodyPr/>
          <a:lstStyle/>
          <a:p>
            <a:fld id="{CE865C16-E8E4-4985-B4AD-336C81766FA9}" type="datetimeFigureOut">
              <a:rPr lang="de-AT" smtClean="0"/>
              <a:t>07.02.2024</a:t>
            </a:fld>
            <a:endParaRPr lang="de-AT"/>
          </a:p>
        </p:txBody>
      </p:sp>
      <p:sp>
        <p:nvSpPr>
          <p:cNvPr id="6" name="Fußzeilenplatzhalter 5">
            <a:extLst>
              <a:ext uri="{FF2B5EF4-FFF2-40B4-BE49-F238E27FC236}">
                <a16:creationId xmlns:a16="http://schemas.microsoft.com/office/drawing/2014/main" id="{81720E51-FCAB-4AF9-8E60-4511093E35FB}"/>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36AF3BF5-FD76-4498-A5FC-81F214A18F4F}"/>
              </a:ext>
            </a:extLst>
          </p:cNvPr>
          <p:cNvSpPr>
            <a:spLocks noGrp="1"/>
          </p:cNvSpPr>
          <p:nvPr>
            <p:ph type="sldNum" sz="quarter" idx="12"/>
          </p:nvPr>
        </p:nvSpPr>
        <p:spPr/>
        <p:txBody>
          <a:bodyPr/>
          <a:lstStyle/>
          <a:p>
            <a:fld id="{EA3115BE-377A-42A4-9C1A-318330D284ED}" type="slidenum">
              <a:rPr lang="de-AT" smtClean="0"/>
              <a:t>‹#›</a:t>
            </a:fld>
            <a:endParaRPr lang="de-AT"/>
          </a:p>
        </p:txBody>
      </p:sp>
    </p:spTree>
    <p:extLst>
      <p:ext uri="{BB962C8B-B14F-4D97-AF65-F5344CB8AC3E}">
        <p14:creationId xmlns:p14="http://schemas.microsoft.com/office/powerpoint/2010/main" val="2067589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7855A1-C8C0-4D74-90AF-A1D848033A5A}"/>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608D1DD4-F94D-42CA-8DF7-83B6FEF7CA8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5100B10E-506F-4809-9247-C5D12316C9A0}"/>
              </a:ext>
            </a:extLst>
          </p:cNvPr>
          <p:cNvSpPr>
            <a:spLocks noGrp="1"/>
          </p:cNvSpPr>
          <p:nvPr>
            <p:ph type="dt" sz="half" idx="10"/>
          </p:nvPr>
        </p:nvSpPr>
        <p:spPr/>
        <p:txBody>
          <a:bodyPr/>
          <a:lstStyle/>
          <a:p>
            <a:fld id="{CE865C16-E8E4-4985-B4AD-336C81766FA9}" type="datetimeFigureOut">
              <a:rPr lang="de-AT" smtClean="0"/>
              <a:t>07.02.2024</a:t>
            </a:fld>
            <a:endParaRPr lang="de-AT"/>
          </a:p>
        </p:txBody>
      </p:sp>
      <p:sp>
        <p:nvSpPr>
          <p:cNvPr id="5" name="Fußzeilenplatzhalter 4">
            <a:extLst>
              <a:ext uri="{FF2B5EF4-FFF2-40B4-BE49-F238E27FC236}">
                <a16:creationId xmlns:a16="http://schemas.microsoft.com/office/drawing/2014/main" id="{E4BC8ED4-D6D3-4145-BCAD-1E1E79C2FE88}"/>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254A898A-9EF2-4272-964B-9D1AB571D0B7}"/>
              </a:ext>
            </a:extLst>
          </p:cNvPr>
          <p:cNvSpPr>
            <a:spLocks noGrp="1"/>
          </p:cNvSpPr>
          <p:nvPr>
            <p:ph type="sldNum" sz="quarter" idx="12"/>
          </p:nvPr>
        </p:nvSpPr>
        <p:spPr/>
        <p:txBody>
          <a:bodyPr/>
          <a:lstStyle/>
          <a:p>
            <a:fld id="{EA3115BE-377A-42A4-9C1A-318330D284ED}" type="slidenum">
              <a:rPr lang="de-AT" smtClean="0"/>
              <a:t>‹#›</a:t>
            </a:fld>
            <a:endParaRPr lang="de-AT"/>
          </a:p>
        </p:txBody>
      </p:sp>
    </p:spTree>
    <p:extLst>
      <p:ext uri="{BB962C8B-B14F-4D97-AF65-F5344CB8AC3E}">
        <p14:creationId xmlns:p14="http://schemas.microsoft.com/office/powerpoint/2010/main" val="3390133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48C9F8C5-20B7-45A7-A9AF-F53359EC1570}"/>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35DB4F55-3FEA-4A51-BBC8-F5427F3F15E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09B2F630-A9FE-4FC0-9111-30376989E3EE}"/>
              </a:ext>
            </a:extLst>
          </p:cNvPr>
          <p:cNvSpPr>
            <a:spLocks noGrp="1"/>
          </p:cNvSpPr>
          <p:nvPr>
            <p:ph type="dt" sz="half" idx="10"/>
          </p:nvPr>
        </p:nvSpPr>
        <p:spPr/>
        <p:txBody>
          <a:bodyPr/>
          <a:lstStyle/>
          <a:p>
            <a:fld id="{CE865C16-E8E4-4985-B4AD-336C81766FA9}" type="datetimeFigureOut">
              <a:rPr lang="de-AT" smtClean="0"/>
              <a:t>07.02.2024</a:t>
            </a:fld>
            <a:endParaRPr lang="de-AT"/>
          </a:p>
        </p:txBody>
      </p:sp>
      <p:sp>
        <p:nvSpPr>
          <p:cNvPr id="5" name="Fußzeilenplatzhalter 4">
            <a:extLst>
              <a:ext uri="{FF2B5EF4-FFF2-40B4-BE49-F238E27FC236}">
                <a16:creationId xmlns:a16="http://schemas.microsoft.com/office/drawing/2014/main" id="{4D355066-0157-4383-B74B-747A8FE95AF1}"/>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4F757C1C-3121-46B8-8F1F-5DB708AD8ECF}"/>
              </a:ext>
            </a:extLst>
          </p:cNvPr>
          <p:cNvSpPr>
            <a:spLocks noGrp="1"/>
          </p:cNvSpPr>
          <p:nvPr>
            <p:ph type="sldNum" sz="quarter" idx="12"/>
          </p:nvPr>
        </p:nvSpPr>
        <p:spPr/>
        <p:txBody>
          <a:bodyPr/>
          <a:lstStyle/>
          <a:p>
            <a:fld id="{EA3115BE-377A-42A4-9C1A-318330D284ED}" type="slidenum">
              <a:rPr lang="de-AT" smtClean="0"/>
              <a:t>‹#›</a:t>
            </a:fld>
            <a:endParaRPr lang="de-AT"/>
          </a:p>
        </p:txBody>
      </p:sp>
    </p:spTree>
    <p:extLst>
      <p:ext uri="{BB962C8B-B14F-4D97-AF65-F5344CB8AC3E}">
        <p14:creationId xmlns:p14="http://schemas.microsoft.com/office/powerpoint/2010/main" val="2867297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DD1A03-05F5-4C7C-BDB8-3703E28E2462}"/>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4E50D23F-36C5-4938-BEAB-44A67A9335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B175FBF1-2CEF-4A49-AA2A-2CC6B72DC770}"/>
              </a:ext>
            </a:extLst>
          </p:cNvPr>
          <p:cNvSpPr>
            <a:spLocks noGrp="1"/>
          </p:cNvSpPr>
          <p:nvPr>
            <p:ph type="dt" sz="half" idx="10"/>
          </p:nvPr>
        </p:nvSpPr>
        <p:spPr/>
        <p:txBody>
          <a:bodyPr/>
          <a:lstStyle/>
          <a:p>
            <a:fld id="{2D6C4C0A-FD2D-4217-A90D-48B376861BB2}" type="datetimeFigureOut">
              <a:rPr lang="de-AT" smtClean="0"/>
              <a:t>07.02.2024</a:t>
            </a:fld>
            <a:endParaRPr lang="de-AT"/>
          </a:p>
        </p:txBody>
      </p:sp>
      <p:sp>
        <p:nvSpPr>
          <p:cNvPr id="5" name="Fußzeilenplatzhalter 4">
            <a:extLst>
              <a:ext uri="{FF2B5EF4-FFF2-40B4-BE49-F238E27FC236}">
                <a16:creationId xmlns:a16="http://schemas.microsoft.com/office/drawing/2014/main" id="{47388622-781E-4F6B-8C19-E8837AA0107C}"/>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BAFD219F-91A4-4E8B-AACC-BC2320F71F2F}"/>
              </a:ext>
            </a:extLst>
          </p:cNvPr>
          <p:cNvSpPr>
            <a:spLocks noGrp="1"/>
          </p:cNvSpPr>
          <p:nvPr>
            <p:ph type="sldNum" sz="quarter" idx="12"/>
          </p:nvPr>
        </p:nvSpPr>
        <p:spPr/>
        <p:txBody>
          <a:bodyPr/>
          <a:lstStyle/>
          <a:p>
            <a:fld id="{0C13484A-761E-467C-8738-CBBA5FA2407F}" type="slidenum">
              <a:rPr lang="de-AT" smtClean="0"/>
              <a:t>‹#›</a:t>
            </a:fld>
            <a:endParaRPr lang="de-AT"/>
          </a:p>
        </p:txBody>
      </p:sp>
    </p:spTree>
    <p:extLst>
      <p:ext uri="{BB962C8B-B14F-4D97-AF65-F5344CB8AC3E}">
        <p14:creationId xmlns:p14="http://schemas.microsoft.com/office/powerpoint/2010/main" val="14702777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0DCE9A-F6C9-42C0-82F5-B6AEBB2FAC52}"/>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7C39A2F6-0099-4388-981B-4EAD999E553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624C55CE-FDD0-4D88-A141-212C1CACFD62}"/>
              </a:ext>
            </a:extLst>
          </p:cNvPr>
          <p:cNvSpPr>
            <a:spLocks noGrp="1"/>
          </p:cNvSpPr>
          <p:nvPr>
            <p:ph type="dt" sz="half" idx="10"/>
          </p:nvPr>
        </p:nvSpPr>
        <p:spPr/>
        <p:txBody>
          <a:bodyPr/>
          <a:lstStyle/>
          <a:p>
            <a:fld id="{2D6C4C0A-FD2D-4217-A90D-48B376861BB2}" type="datetimeFigureOut">
              <a:rPr lang="de-AT" smtClean="0"/>
              <a:t>07.02.2024</a:t>
            </a:fld>
            <a:endParaRPr lang="de-AT"/>
          </a:p>
        </p:txBody>
      </p:sp>
      <p:sp>
        <p:nvSpPr>
          <p:cNvPr id="5" name="Fußzeilenplatzhalter 4">
            <a:extLst>
              <a:ext uri="{FF2B5EF4-FFF2-40B4-BE49-F238E27FC236}">
                <a16:creationId xmlns:a16="http://schemas.microsoft.com/office/drawing/2014/main" id="{EC54CBB6-9ED0-4A1C-9CEE-63ECF95DE6B0}"/>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C8133386-8668-4D9A-9150-F469204947B4}"/>
              </a:ext>
            </a:extLst>
          </p:cNvPr>
          <p:cNvSpPr>
            <a:spLocks noGrp="1"/>
          </p:cNvSpPr>
          <p:nvPr>
            <p:ph type="sldNum" sz="quarter" idx="12"/>
          </p:nvPr>
        </p:nvSpPr>
        <p:spPr/>
        <p:txBody>
          <a:bodyPr/>
          <a:lstStyle/>
          <a:p>
            <a:fld id="{0C13484A-761E-467C-8738-CBBA5FA2407F}" type="slidenum">
              <a:rPr lang="de-AT" smtClean="0"/>
              <a:t>‹#›</a:t>
            </a:fld>
            <a:endParaRPr lang="de-AT"/>
          </a:p>
        </p:txBody>
      </p:sp>
    </p:spTree>
    <p:extLst>
      <p:ext uri="{BB962C8B-B14F-4D97-AF65-F5344CB8AC3E}">
        <p14:creationId xmlns:p14="http://schemas.microsoft.com/office/powerpoint/2010/main" val="3710001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3F71BE-1DA1-478E-AE7E-D11197463E3E}"/>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AT"/>
          </a:p>
        </p:txBody>
      </p:sp>
      <p:sp>
        <p:nvSpPr>
          <p:cNvPr id="3" name="Textplatzhalter 2">
            <a:extLst>
              <a:ext uri="{FF2B5EF4-FFF2-40B4-BE49-F238E27FC236}">
                <a16:creationId xmlns:a16="http://schemas.microsoft.com/office/drawing/2014/main" id="{6E384D35-D1BA-45AC-B60B-787998F2D6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5D51C8A8-3545-40B2-9F72-05828FAA256A}"/>
              </a:ext>
            </a:extLst>
          </p:cNvPr>
          <p:cNvSpPr>
            <a:spLocks noGrp="1"/>
          </p:cNvSpPr>
          <p:nvPr>
            <p:ph type="dt" sz="half" idx="10"/>
          </p:nvPr>
        </p:nvSpPr>
        <p:spPr/>
        <p:txBody>
          <a:bodyPr/>
          <a:lstStyle/>
          <a:p>
            <a:fld id="{2D6C4C0A-FD2D-4217-A90D-48B376861BB2}" type="datetimeFigureOut">
              <a:rPr lang="de-AT" smtClean="0"/>
              <a:t>07.02.2024</a:t>
            </a:fld>
            <a:endParaRPr lang="de-AT"/>
          </a:p>
        </p:txBody>
      </p:sp>
      <p:sp>
        <p:nvSpPr>
          <p:cNvPr id="5" name="Fußzeilenplatzhalter 4">
            <a:extLst>
              <a:ext uri="{FF2B5EF4-FFF2-40B4-BE49-F238E27FC236}">
                <a16:creationId xmlns:a16="http://schemas.microsoft.com/office/drawing/2014/main" id="{2B1B999F-1DF1-4E0A-80E5-759E9B94A61E}"/>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3A2569BA-EC6B-40A4-BE8D-26D75B86BCD9}"/>
              </a:ext>
            </a:extLst>
          </p:cNvPr>
          <p:cNvSpPr>
            <a:spLocks noGrp="1"/>
          </p:cNvSpPr>
          <p:nvPr>
            <p:ph type="sldNum" sz="quarter" idx="12"/>
          </p:nvPr>
        </p:nvSpPr>
        <p:spPr/>
        <p:txBody>
          <a:bodyPr/>
          <a:lstStyle/>
          <a:p>
            <a:fld id="{0C13484A-761E-467C-8738-CBBA5FA2407F}" type="slidenum">
              <a:rPr lang="de-AT" smtClean="0"/>
              <a:t>‹#›</a:t>
            </a:fld>
            <a:endParaRPr lang="de-AT"/>
          </a:p>
        </p:txBody>
      </p:sp>
    </p:spTree>
    <p:extLst>
      <p:ext uri="{BB962C8B-B14F-4D97-AF65-F5344CB8AC3E}">
        <p14:creationId xmlns:p14="http://schemas.microsoft.com/office/powerpoint/2010/main" val="3682632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6953A1-4FA5-4744-B680-D167E6B258FF}"/>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E0010817-D4EC-4086-893E-673B23E6F43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2891A859-D68A-453A-B3D2-70E59517F882}"/>
              </a:ext>
            </a:extLst>
          </p:cNvPr>
          <p:cNvSpPr>
            <a:spLocks noGrp="1"/>
          </p:cNvSpPr>
          <p:nvPr>
            <p:ph type="dt" sz="half" idx="10"/>
          </p:nvPr>
        </p:nvSpPr>
        <p:spPr/>
        <p:txBody>
          <a:bodyPr/>
          <a:lstStyle/>
          <a:p>
            <a:fld id="{CE865C16-E8E4-4985-B4AD-336C81766FA9}" type="datetimeFigureOut">
              <a:rPr lang="de-AT" smtClean="0"/>
              <a:t>07.02.2024</a:t>
            </a:fld>
            <a:endParaRPr lang="de-AT"/>
          </a:p>
        </p:txBody>
      </p:sp>
      <p:sp>
        <p:nvSpPr>
          <p:cNvPr id="5" name="Fußzeilenplatzhalter 4">
            <a:extLst>
              <a:ext uri="{FF2B5EF4-FFF2-40B4-BE49-F238E27FC236}">
                <a16:creationId xmlns:a16="http://schemas.microsoft.com/office/drawing/2014/main" id="{BA2B8329-1A9C-42F2-952C-61DC79E10A22}"/>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4EE8E080-22D8-477C-85E5-A8A1A5129679}"/>
              </a:ext>
            </a:extLst>
          </p:cNvPr>
          <p:cNvSpPr>
            <a:spLocks noGrp="1"/>
          </p:cNvSpPr>
          <p:nvPr>
            <p:ph type="sldNum" sz="quarter" idx="12"/>
          </p:nvPr>
        </p:nvSpPr>
        <p:spPr/>
        <p:txBody>
          <a:bodyPr/>
          <a:lstStyle/>
          <a:p>
            <a:fld id="{EA3115BE-377A-42A4-9C1A-318330D284ED}" type="slidenum">
              <a:rPr lang="de-AT" smtClean="0"/>
              <a:t>‹#›</a:t>
            </a:fld>
            <a:endParaRPr lang="de-AT"/>
          </a:p>
        </p:txBody>
      </p:sp>
    </p:spTree>
    <p:extLst>
      <p:ext uri="{BB962C8B-B14F-4D97-AF65-F5344CB8AC3E}">
        <p14:creationId xmlns:p14="http://schemas.microsoft.com/office/powerpoint/2010/main" val="2822388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D25C01-FBBB-4D3E-94D0-D2919951D730}"/>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352A39A9-3380-4ED8-8E6A-638F6F24201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F9ED89F6-C5C4-4A4F-A24D-A84F8D46C50D}"/>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8B5191DC-E5B0-4496-9216-9BAF840CDDBC}"/>
              </a:ext>
            </a:extLst>
          </p:cNvPr>
          <p:cNvSpPr>
            <a:spLocks noGrp="1"/>
          </p:cNvSpPr>
          <p:nvPr>
            <p:ph type="dt" sz="half" idx="10"/>
          </p:nvPr>
        </p:nvSpPr>
        <p:spPr/>
        <p:txBody>
          <a:bodyPr/>
          <a:lstStyle/>
          <a:p>
            <a:fld id="{2D6C4C0A-FD2D-4217-A90D-48B376861BB2}" type="datetimeFigureOut">
              <a:rPr lang="de-AT" smtClean="0"/>
              <a:t>07.02.2024</a:t>
            </a:fld>
            <a:endParaRPr lang="de-AT"/>
          </a:p>
        </p:txBody>
      </p:sp>
      <p:sp>
        <p:nvSpPr>
          <p:cNvPr id="6" name="Fußzeilenplatzhalter 5">
            <a:extLst>
              <a:ext uri="{FF2B5EF4-FFF2-40B4-BE49-F238E27FC236}">
                <a16:creationId xmlns:a16="http://schemas.microsoft.com/office/drawing/2014/main" id="{1D98B956-FAAB-42F9-97B6-A81918F89D71}"/>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12F03221-265E-48E1-BA79-44DB3B2FE9C4}"/>
              </a:ext>
            </a:extLst>
          </p:cNvPr>
          <p:cNvSpPr>
            <a:spLocks noGrp="1"/>
          </p:cNvSpPr>
          <p:nvPr>
            <p:ph type="sldNum" sz="quarter" idx="12"/>
          </p:nvPr>
        </p:nvSpPr>
        <p:spPr/>
        <p:txBody>
          <a:bodyPr/>
          <a:lstStyle/>
          <a:p>
            <a:fld id="{0C13484A-761E-467C-8738-CBBA5FA2407F}" type="slidenum">
              <a:rPr lang="de-AT" smtClean="0"/>
              <a:t>‹#›</a:t>
            </a:fld>
            <a:endParaRPr lang="de-AT"/>
          </a:p>
        </p:txBody>
      </p:sp>
    </p:spTree>
    <p:extLst>
      <p:ext uri="{BB962C8B-B14F-4D97-AF65-F5344CB8AC3E}">
        <p14:creationId xmlns:p14="http://schemas.microsoft.com/office/powerpoint/2010/main" val="20039662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44C0C3-1D82-4700-8C66-EC7981C4639D}"/>
              </a:ext>
            </a:extLst>
          </p:cNvPr>
          <p:cNvSpPr>
            <a:spLocks noGrp="1"/>
          </p:cNvSpPr>
          <p:nvPr>
            <p:ph type="title"/>
          </p:nvPr>
        </p:nvSpPr>
        <p:spPr>
          <a:xfrm>
            <a:off x="839788" y="365125"/>
            <a:ext cx="10515600" cy="1325563"/>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24521315-DE2C-45DD-A20A-06EA5DA64C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AEF1634E-99CE-442C-9D2D-708E2994753C}"/>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D78224C8-AB45-44BC-8C6D-CD06730741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16CF33E-5038-4D5A-AB8E-06221142261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544F41C8-B88D-4D97-81C9-494A486D8474}"/>
              </a:ext>
            </a:extLst>
          </p:cNvPr>
          <p:cNvSpPr>
            <a:spLocks noGrp="1"/>
          </p:cNvSpPr>
          <p:nvPr>
            <p:ph type="dt" sz="half" idx="10"/>
          </p:nvPr>
        </p:nvSpPr>
        <p:spPr/>
        <p:txBody>
          <a:bodyPr/>
          <a:lstStyle/>
          <a:p>
            <a:fld id="{2D6C4C0A-FD2D-4217-A90D-48B376861BB2}" type="datetimeFigureOut">
              <a:rPr lang="de-AT" smtClean="0"/>
              <a:t>07.02.2024</a:t>
            </a:fld>
            <a:endParaRPr lang="de-AT"/>
          </a:p>
        </p:txBody>
      </p:sp>
      <p:sp>
        <p:nvSpPr>
          <p:cNvPr id="8" name="Fußzeilenplatzhalter 7">
            <a:extLst>
              <a:ext uri="{FF2B5EF4-FFF2-40B4-BE49-F238E27FC236}">
                <a16:creationId xmlns:a16="http://schemas.microsoft.com/office/drawing/2014/main" id="{1D045661-86A9-44B7-A93F-38B04ED42B9A}"/>
              </a:ext>
            </a:extLst>
          </p:cNvPr>
          <p:cNvSpPr>
            <a:spLocks noGrp="1"/>
          </p:cNvSpPr>
          <p:nvPr>
            <p:ph type="ftr" sz="quarter" idx="11"/>
          </p:nvPr>
        </p:nvSpPr>
        <p:spPr/>
        <p:txBody>
          <a:bodyPr/>
          <a:lstStyle/>
          <a:p>
            <a:endParaRPr lang="de-AT"/>
          </a:p>
        </p:txBody>
      </p:sp>
      <p:sp>
        <p:nvSpPr>
          <p:cNvPr id="9" name="Foliennummernplatzhalter 8">
            <a:extLst>
              <a:ext uri="{FF2B5EF4-FFF2-40B4-BE49-F238E27FC236}">
                <a16:creationId xmlns:a16="http://schemas.microsoft.com/office/drawing/2014/main" id="{42419D08-9C76-4EF8-B1F6-00836994A376}"/>
              </a:ext>
            </a:extLst>
          </p:cNvPr>
          <p:cNvSpPr>
            <a:spLocks noGrp="1"/>
          </p:cNvSpPr>
          <p:nvPr>
            <p:ph type="sldNum" sz="quarter" idx="12"/>
          </p:nvPr>
        </p:nvSpPr>
        <p:spPr/>
        <p:txBody>
          <a:bodyPr/>
          <a:lstStyle/>
          <a:p>
            <a:fld id="{0C13484A-761E-467C-8738-CBBA5FA2407F}" type="slidenum">
              <a:rPr lang="de-AT" smtClean="0"/>
              <a:t>‹#›</a:t>
            </a:fld>
            <a:endParaRPr lang="de-AT"/>
          </a:p>
        </p:txBody>
      </p:sp>
    </p:spTree>
    <p:extLst>
      <p:ext uri="{BB962C8B-B14F-4D97-AF65-F5344CB8AC3E}">
        <p14:creationId xmlns:p14="http://schemas.microsoft.com/office/powerpoint/2010/main" val="5418890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705B66-DA9E-467F-A3B2-3006EEA794E0}"/>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8945A005-68B9-4CC2-9A64-69E3DC547EFB}"/>
              </a:ext>
            </a:extLst>
          </p:cNvPr>
          <p:cNvSpPr>
            <a:spLocks noGrp="1"/>
          </p:cNvSpPr>
          <p:nvPr>
            <p:ph type="dt" sz="half" idx="10"/>
          </p:nvPr>
        </p:nvSpPr>
        <p:spPr/>
        <p:txBody>
          <a:bodyPr/>
          <a:lstStyle/>
          <a:p>
            <a:fld id="{2D6C4C0A-FD2D-4217-A90D-48B376861BB2}" type="datetimeFigureOut">
              <a:rPr lang="de-AT" smtClean="0"/>
              <a:t>07.02.2024</a:t>
            </a:fld>
            <a:endParaRPr lang="de-AT"/>
          </a:p>
        </p:txBody>
      </p:sp>
      <p:sp>
        <p:nvSpPr>
          <p:cNvPr id="4" name="Fußzeilenplatzhalter 3">
            <a:extLst>
              <a:ext uri="{FF2B5EF4-FFF2-40B4-BE49-F238E27FC236}">
                <a16:creationId xmlns:a16="http://schemas.microsoft.com/office/drawing/2014/main" id="{F719714E-6336-455E-8EC5-08B40CDE283E}"/>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50280D12-5396-4A63-9D56-E2716447CB31}"/>
              </a:ext>
            </a:extLst>
          </p:cNvPr>
          <p:cNvSpPr>
            <a:spLocks noGrp="1"/>
          </p:cNvSpPr>
          <p:nvPr>
            <p:ph type="sldNum" sz="quarter" idx="12"/>
          </p:nvPr>
        </p:nvSpPr>
        <p:spPr/>
        <p:txBody>
          <a:bodyPr/>
          <a:lstStyle/>
          <a:p>
            <a:fld id="{0C13484A-761E-467C-8738-CBBA5FA2407F}" type="slidenum">
              <a:rPr lang="de-AT" smtClean="0"/>
              <a:t>‹#›</a:t>
            </a:fld>
            <a:endParaRPr lang="de-AT"/>
          </a:p>
        </p:txBody>
      </p:sp>
    </p:spTree>
    <p:extLst>
      <p:ext uri="{BB962C8B-B14F-4D97-AF65-F5344CB8AC3E}">
        <p14:creationId xmlns:p14="http://schemas.microsoft.com/office/powerpoint/2010/main" val="32933661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1A207EA-1BD4-4BA9-8B71-6109ED8A1571}"/>
              </a:ext>
            </a:extLst>
          </p:cNvPr>
          <p:cNvSpPr>
            <a:spLocks noGrp="1"/>
          </p:cNvSpPr>
          <p:nvPr>
            <p:ph type="dt" sz="half" idx="10"/>
          </p:nvPr>
        </p:nvSpPr>
        <p:spPr/>
        <p:txBody>
          <a:bodyPr/>
          <a:lstStyle/>
          <a:p>
            <a:fld id="{2D6C4C0A-FD2D-4217-A90D-48B376861BB2}" type="datetimeFigureOut">
              <a:rPr lang="de-AT" smtClean="0"/>
              <a:t>07.02.2024</a:t>
            </a:fld>
            <a:endParaRPr lang="de-AT"/>
          </a:p>
        </p:txBody>
      </p:sp>
      <p:sp>
        <p:nvSpPr>
          <p:cNvPr id="3" name="Fußzeilenplatzhalter 2">
            <a:extLst>
              <a:ext uri="{FF2B5EF4-FFF2-40B4-BE49-F238E27FC236}">
                <a16:creationId xmlns:a16="http://schemas.microsoft.com/office/drawing/2014/main" id="{ECEF580C-7F00-482C-81E3-3EB03470E088}"/>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011BA39A-6B67-4D61-8AFA-874C313B2BA5}"/>
              </a:ext>
            </a:extLst>
          </p:cNvPr>
          <p:cNvSpPr>
            <a:spLocks noGrp="1"/>
          </p:cNvSpPr>
          <p:nvPr>
            <p:ph type="sldNum" sz="quarter" idx="12"/>
          </p:nvPr>
        </p:nvSpPr>
        <p:spPr/>
        <p:txBody>
          <a:bodyPr/>
          <a:lstStyle/>
          <a:p>
            <a:fld id="{0C13484A-761E-467C-8738-CBBA5FA2407F}" type="slidenum">
              <a:rPr lang="de-AT" smtClean="0"/>
              <a:t>‹#›</a:t>
            </a:fld>
            <a:endParaRPr lang="de-AT"/>
          </a:p>
        </p:txBody>
      </p:sp>
    </p:spTree>
    <p:extLst>
      <p:ext uri="{BB962C8B-B14F-4D97-AF65-F5344CB8AC3E}">
        <p14:creationId xmlns:p14="http://schemas.microsoft.com/office/powerpoint/2010/main" val="39828682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D87703-69FA-45F4-9597-9A13C20016B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68978477-F75B-4C25-A485-A9D2CF4250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A57D4E92-7DA3-4B61-922F-5E9D90EC9D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70DE385-C6E7-44A9-B34A-3C8CF05B6895}"/>
              </a:ext>
            </a:extLst>
          </p:cNvPr>
          <p:cNvSpPr>
            <a:spLocks noGrp="1"/>
          </p:cNvSpPr>
          <p:nvPr>
            <p:ph type="dt" sz="half" idx="10"/>
          </p:nvPr>
        </p:nvSpPr>
        <p:spPr/>
        <p:txBody>
          <a:bodyPr/>
          <a:lstStyle/>
          <a:p>
            <a:fld id="{2D6C4C0A-FD2D-4217-A90D-48B376861BB2}" type="datetimeFigureOut">
              <a:rPr lang="de-AT" smtClean="0"/>
              <a:t>07.02.2024</a:t>
            </a:fld>
            <a:endParaRPr lang="de-AT"/>
          </a:p>
        </p:txBody>
      </p:sp>
      <p:sp>
        <p:nvSpPr>
          <p:cNvPr id="6" name="Fußzeilenplatzhalter 5">
            <a:extLst>
              <a:ext uri="{FF2B5EF4-FFF2-40B4-BE49-F238E27FC236}">
                <a16:creationId xmlns:a16="http://schemas.microsoft.com/office/drawing/2014/main" id="{B98B534F-2CE8-4781-8480-0CE58F6DA154}"/>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AF46B329-A4EA-40AD-9447-1061E7EAD8A4}"/>
              </a:ext>
            </a:extLst>
          </p:cNvPr>
          <p:cNvSpPr>
            <a:spLocks noGrp="1"/>
          </p:cNvSpPr>
          <p:nvPr>
            <p:ph type="sldNum" sz="quarter" idx="12"/>
          </p:nvPr>
        </p:nvSpPr>
        <p:spPr/>
        <p:txBody>
          <a:bodyPr/>
          <a:lstStyle/>
          <a:p>
            <a:fld id="{0C13484A-761E-467C-8738-CBBA5FA2407F}" type="slidenum">
              <a:rPr lang="de-AT" smtClean="0"/>
              <a:t>‹#›</a:t>
            </a:fld>
            <a:endParaRPr lang="de-AT"/>
          </a:p>
        </p:txBody>
      </p:sp>
    </p:spTree>
    <p:extLst>
      <p:ext uri="{BB962C8B-B14F-4D97-AF65-F5344CB8AC3E}">
        <p14:creationId xmlns:p14="http://schemas.microsoft.com/office/powerpoint/2010/main" val="36453641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7FBAEF-5343-4D90-B191-A0970669635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Bildplatzhalter 2">
            <a:extLst>
              <a:ext uri="{FF2B5EF4-FFF2-40B4-BE49-F238E27FC236}">
                <a16:creationId xmlns:a16="http://schemas.microsoft.com/office/drawing/2014/main" id="{CD8A1AB6-B5A6-49B7-ADA4-54724F33E7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a:extLst>
              <a:ext uri="{FF2B5EF4-FFF2-40B4-BE49-F238E27FC236}">
                <a16:creationId xmlns:a16="http://schemas.microsoft.com/office/drawing/2014/main" id="{DD16B83E-51B7-4856-9BC2-A8653D671B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A3828F5-BAE2-4D8C-917D-99865BDCE79E}"/>
              </a:ext>
            </a:extLst>
          </p:cNvPr>
          <p:cNvSpPr>
            <a:spLocks noGrp="1"/>
          </p:cNvSpPr>
          <p:nvPr>
            <p:ph type="dt" sz="half" idx="10"/>
          </p:nvPr>
        </p:nvSpPr>
        <p:spPr/>
        <p:txBody>
          <a:bodyPr/>
          <a:lstStyle/>
          <a:p>
            <a:fld id="{2D6C4C0A-FD2D-4217-A90D-48B376861BB2}" type="datetimeFigureOut">
              <a:rPr lang="de-AT" smtClean="0"/>
              <a:t>07.02.2024</a:t>
            </a:fld>
            <a:endParaRPr lang="de-AT"/>
          </a:p>
        </p:txBody>
      </p:sp>
      <p:sp>
        <p:nvSpPr>
          <p:cNvPr id="6" name="Fußzeilenplatzhalter 5">
            <a:extLst>
              <a:ext uri="{FF2B5EF4-FFF2-40B4-BE49-F238E27FC236}">
                <a16:creationId xmlns:a16="http://schemas.microsoft.com/office/drawing/2014/main" id="{69BED0C6-39C1-4523-8581-EA0ECEF5F23D}"/>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C2B41CDB-3AE3-4C95-9ABD-D8AF0DCD731C}"/>
              </a:ext>
            </a:extLst>
          </p:cNvPr>
          <p:cNvSpPr>
            <a:spLocks noGrp="1"/>
          </p:cNvSpPr>
          <p:nvPr>
            <p:ph type="sldNum" sz="quarter" idx="12"/>
          </p:nvPr>
        </p:nvSpPr>
        <p:spPr/>
        <p:txBody>
          <a:bodyPr/>
          <a:lstStyle/>
          <a:p>
            <a:fld id="{0C13484A-761E-467C-8738-CBBA5FA2407F}" type="slidenum">
              <a:rPr lang="de-AT" smtClean="0"/>
              <a:t>‹#›</a:t>
            </a:fld>
            <a:endParaRPr lang="de-AT"/>
          </a:p>
        </p:txBody>
      </p:sp>
    </p:spTree>
    <p:extLst>
      <p:ext uri="{BB962C8B-B14F-4D97-AF65-F5344CB8AC3E}">
        <p14:creationId xmlns:p14="http://schemas.microsoft.com/office/powerpoint/2010/main" val="37338855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1C011E-292D-47E1-95D3-2AF1FA01CB0C}"/>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D367C304-39F0-421C-910C-872806BFD7E0}"/>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4F395583-C9BA-4113-8CF1-CED521D27F86}"/>
              </a:ext>
            </a:extLst>
          </p:cNvPr>
          <p:cNvSpPr>
            <a:spLocks noGrp="1"/>
          </p:cNvSpPr>
          <p:nvPr>
            <p:ph type="dt" sz="half" idx="10"/>
          </p:nvPr>
        </p:nvSpPr>
        <p:spPr/>
        <p:txBody>
          <a:bodyPr/>
          <a:lstStyle/>
          <a:p>
            <a:fld id="{2D6C4C0A-FD2D-4217-A90D-48B376861BB2}" type="datetimeFigureOut">
              <a:rPr lang="de-AT" smtClean="0"/>
              <a:t>07.02.2024</a:t>
            </a:fld>
            <a:endParaRPr lang="de-AT"/>
          </a:p>
        </p:txBody>
      </p:sp>
      <p:sp>
        <p:nvSpPr>
          <p:cNvPr id="5" name="Fußzeilenplatzhalter 4">
            <a:extLst>
              <a:ext uri="{FF2B5EF4-FFF2-40B4-BE49-F238E27FC236}">
                <a16:creationId xmlns:a16="http://schemas.microsoft.com/office/drawing/2014/main" id="{65BCC13A-AAE8-4E40-A01F-9B3B5F2CAEEF}"/>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BD72AA08-8F01-447A-A860-ACC6AA10D867}"/>
              </a:ext>
            </a:extLst>
          </p:cNvPr>
          <p:cNvSpPr>
            <a:spLocks noGrp="1"/>
          </p:cNvSpPr>
          <p:nvPr>
            <p:ph type="sldNum" sz="quarter" idx="12"/>
          </p:nvPr>
        </p:nvSpPr>
        <p:spPr/>
        <p:txBody>
          <a:bodyPr/>
          <a:lstStyle/>
          <a:p>
            <a:fld id="{0C13484A-761E-467C-8738-CBBA5FA2407F}" type="slidenum">
              <a:rPr lang="de-AT" smtClean="0"/>
              <a:t>‹#›</a:t>
            </a:fld>
            <a:endParaRPr lang="de-AT"/>
          </a:p>
        </p:txBody>
      </p:sp>
    </p:spTree>
    <p:extLst>
      <p:ext uri="{BB962C8B-B14F-4D97-AF65-F5344CB8AC3E}">
        <p14:creationId xmlns:p14="http://schemas.microsoft.com/office/powerpoint/2010/main" val="39222395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3607F93B-8CB1-4F2B-BE7E-6B4AD5705416}"/>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329FDD17-339A-4A27-8955-51977519D120}"/>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A89BF68-8962-4EA5-A402-06D23610772D}"/>
              </a:ext>
            </a:extLst>
          </p:cNvPr>
          <p:cNvSpPr>
            <a:spLocks noGrp="1"/>
          </p:cNvSpPr>
          <p:nvPr>
            <p:ph type="dt" sz="half" idx="10"/>
          </p:nvPr>
        </p:nvSpPr>
        <p:spPr/>
        <p:txBody>
          <a:bodyPr/>
          <a:lstStyle/>
          <a:p>
            <a:fld id="{2D6C4C0A-FD2D-4217-A90D-48B376861BB2}" type="datetimeFigureOut">
              <a:rPr lang="de-AT" smtClean="0"/>
              <a:t>07.02.2024</a:t>
            </a:fld>
            <a:endParaRPr lang="de-AT"/>
          </a:p>
        </p:txBody>
      </p:sp>
      <p:sp>
        <p:nvSpPr>
          <p:cNvPr id="5" name="Fußzeilenplatzhalter 4">
            <a:extLst>
              <a:ext uri="{FF2B5EF4-FFF2-40B4-BE49-F238E27FC236}">
                <a16:creationId xmlns:a16="http://schemas.microsoft.com/office/drawing/2014/main" id="{2DC19029-DC36-4721-977E-6540042CAA72}"/>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0382AD63-F063-4586-BEC8-3FB65847AE60}"/>
              </a:ext>
            </a:extLst>
          </p:cNvPr>
          <p:cNvSpPr>
            <a:spLocks noGrp="1"/>
          </p:cNvSpPr>
          <p:nvPr>
            <p:ph type="sldNum" sz="quarter" idx="12"/>
          </p:nvPr>
        </p:nvSpPr>
        <p:spPr/>
        <p:txBody>
          <a:bodyPr/>
          <a:lstStyle/>
          <a:p>
            <a:fld id="{0C13484A-761E-467C-8738-CBBA5FA2407F}" type="slidenum">
              <a:rPr lang="de-AT" smtClean="0"/>
              <a:t>‹#›</a:t>
            </a:fld>
            <a:endParaRPr lang="de-AT"/>
          </a:p>
        </p:txBody>
      </p:sp>
    </p:spTree>
    <p:extLst>
      <p:ext uri="{BB962C8B-B14F-4D97-AF65-F5344CB8AC3E}">
        <p14:creationId xmlns:p14="http://schemas.microsoft.com/office/powerpoint/2010/main" val="3267007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AFFF4B-ACE5-4835-8448-159E1EE011AB}"/>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AT"/>
          </a:p>
        </p:txBody>
      </p:sp>
      <p:sp>
        <p:nvSpPr>
          <p:cNvPr id="3" name="Textplatzhalter 2">
            <a:extLst>
              <a:ext uri="{FF2B5EF4-FFF2-40B4-BE49-F238E27FC236}">
                <a16:creationId xmlns:a16="http://schemas.microsoft.com/office/drawing/2014/main" id="{D3936E7F-C324-4918-BD28-2B551D2265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E44750F2-1F4F-4F16-886C-EF56DF6E6099}"/>
              </a:ext>
            </a:extLst>
          </p:cNvPr>
          <p:cNvSpPr>
            <a:spLocks noGrp="1"/>
          </p:cNvSpPr>
          <p:nvPr>
            <p:ph type="dt" sz="half" idx="10"/>
          </p:nvPr>
        </p:nvSpPr>
        <p:spPr/>
        <p:txBody>
          <a:bodyPr/>
          <a:lstStyle/>
          <a:p>
            <a:fld id="{CE865C16-E8E4-4985-B4AD-336C81766FA9}" type="datetimeFigureOut">
              <a:rPr lang="de-AT" smtClean="0"/>
              <a:t>07.02.2024</a:t>
            </a:fld>
            <a:endParaRPr lang="de-AT"/>
          </a:p>
        </p:txBody>
      </p:sp>
      <p:sp>
        <p:nvSpPr>
          <p:cNvPr id="5" name="Fußzeilenplatzhalter 4">
            <a:extLst>
              <a:ext uri="{FF2B5EF4-FFF2-40B4-BE49-F238E27FC236}">
                <a16:creationId xmlns:a16="http://schemas.microsoft.com/office/drawing/2014/main" id="{788591DA-5142-4FC2-94A9-7F2983E76E6B}"/>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27ED5634-651A-4CF3-A1AB-D57275AAACF2}"/>
              </a:ext>
            </a:extLst>
          </p:cNvPr>
          <p:cNvSpPr>
            <a:spLocks noGrp="1"/>
          </p:cNvSpPr>
          <p:nvPr>
            <p:ph type="sldNum" sz="quarter" idx="12"/>
          </p:nvPr>
        </p:nvSpPr>
        <p:spPr/>
        <p:txBody>
          <a:bodyPr/>
          <a:lstStyle/>
          <a:p>
            <a:fld id="{EA3115BE-377A-42A4-9C1A-318330D284ED}" type="slidenum">
              <a:rPr lang="de-AT" smtClean="0"/>
              <a:t>‹#›</a:t>
            </a:fld>
            <a:endParaRPr lang="de-AT"/>
          </a:p>
        </p:txBody>
      </p:sp>
    </p:spTree>
    <p:extLst>
      <p:ext uri="{BB962C8B-B14F-4D97-AF65-F5344CB8AC3E}">
        <p14:creationId xmlns:p14="http://schemas.microsoft.com/office/powerpoint/2010/main" val="248222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F20A9F-B90B-4DC1-9CFA-C48B3A979D64}"/>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B29C7FD3-2F13-445E-A7BB-463D78D0BF2B}"/>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318E891C-B86A-495A-9AE4-2AB1C3F75A70}"/>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A80133A0-83FC-4164-9233-1EB2B9B4A9ED}"/>
              </a:ext>
            </a:extLst>
          </p:cNvPr>
          <p:cNvSpPr>
            <a:spLocks noGrp="1"/>
          </p:cNvSpPr>
          <p:nvPr>
            <p:ph type="dt" sz="half" idx="10"/>
          </p:nvPr>
        </p:nvSpPr>
        <p:spPr/>
        <p:txBody>
          <a:bodyPr/>
          <a:lstStyle/>
          <a:p>
            <a:fld id="{CE865C16-E8E4-4985-B4AD-336C81766FA9}" type="datetimeFigureOut">
              <a:rPr lang="de-AT" smtClean="0"/>
              <a:t>07.02.2024</a:t>
            </a:fld>
            <a:endParaRPr lang="de-AT"/>
          </a:p>
        </p:txBody>
      </p:sp>
      <p:sp>
        <p:nvSpPr>
          <p:cNvPr id="6" name="Fußzeilenplatzhalter 5">
            <a:extLst>
              <a:ext uri="{FF2B5EF4-FFF2-40B4-BE49-F238E27FC236}">
                <a16:creationId xmlns:a16="http://schemas.microsoft.com/office/drawing/2014/main" id="{B514B9BC-7579-42DC-BEC8-2A257FBE4D3F}"/>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64A16AD8-F925-4419-B87B-01D51101209B}"/>
              </a:ext>
            </a:extLst>
          </p:cNvPr>
          <p:cNvSpPr>
            <a:spLocks noGrp="1"/>
          </p:cNvSpPr>
          <p:nvPr>
            <p:ph type="sldNum" sz="quarter" idx="12"/>
          </p:nvPr>
        </p:nvSpPr>
        <p:spPr/>
        <p:txBody>
          <a:bodyPr/>
          <a:lstStyle/>
          <a:p>
            <a:fld id="{EA3115BE-377A-42A4-9C1A-318330D284ED}" type="slidenum">
              <a:rPr lang="de-AT" smtClean="0"/>
              <a:t>‹#›</a:t>
            </a:fld>
            <a:endParaRPr lang="de-AT"/>
          </a:p>
        </p:txBody>
      </p:sp>
    </p:spTree>
    <p:extLst>
      <p:ext uri="{BB962C8B-B14F-4D97-AF65-F5344CB8AC3E}">
        <p14:creationId xmlns:p14="http://schemas.microsoft.com/office/powerpoint/2010/main" val="3693585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8C758-3B6C-43F5-B61B-19D9BD0E92E8}"/>
              </a:ext>
            </a:extLst>
          </p:cNvPr>
          <p:cNvSpPr>
            <a:spLocks noGrp="1"/>
          </p:cNvSpPr>
          <p:nvPr>
            <p:ph type="title"/>
          </p:nvPr>
        </p:nvSpPr>
        <p:spPr>
          <a:xfrm>
            <a:off x="839788" y="365125"/>
            <a:ext cx="10515600" cy="1325563"/>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9FA1DBCC-2257-4CC5-B667-BAECF6CB63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3B3C416D-7760-4C16-9A9A-CB027306A3D9}"/>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C4A0ECAC-6273-451F-ACB2-936484E670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9C6B9031-25A7-4582-B6F0-B57510F2C28F}"/>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99ED86DA-FD27-4202-A6F9-9972E2134ABF}"/>
              </a:ext>
            </a:extLst>
          </p:cNvPr>
          <p:cNvSpPr>
            <a:spLocks noGrp="1"/>
          </p:cNvSpPr>
          <p:nvPr>
            <p:ph type="dt" sz="half" idx="10"/>
          </p:nvPr>
        </p:nvSpPr>
        <p:spPr/>
        <p:txBody>
          <a:bodyPr/>
          <a:lstStyle/>
          <a:p>
            <a:fld id="{CE865C16-E8E4-4985-B4AD-336C81766FA9}" type="datetimeFigureOut">
              <a:rPr lang="de-AT" smtClean="0"/>
              <a:t>07.02.2024</a:t>
            </a:fld>
            <a:endParaRPr lang="de-AT"/>
          </a:p>
        </p:txBody>
      </p:sp>
      <p:sp>
        <p:nvSpPr>
          <p:cNvPr id="8" name="Fußzeilenplatzhalter 7">
            <a:extLst>
              <a:ext uri="{FF2B5EF4-FFF2-40B4-BE49-F238E27FC236}">
                <a16:creationId xmlns:a16="http://schemas.microsoft.com/office/drawing/2014/main" id="{2DD82B8B-0B9E-40B0-88D8-F92E636BE4C0}"/>
              </a:ext>
            </a:extLst>
          </p:cNvPr>
          <p:cNvSpPr>
            <a:spLocks noGrp="1"/>
          </p:cNvSpPr>
          <p:nvPr>
            <p:ph type="ftr" sz="quarter" idx="11"/>
          </p:nvPr>
        </p:nvSpPr>
        <p:spPr/>
        <p:txBody>
          <a:bodyPr/>
          <a:lstStyle/>
          <a:p>
            <a:endParaRPr lang="de-AT"/>
          </a:p>
        </p:txBody>
      </p:sp>
      <p:sp>
        <p:nvSpPr>
          <p:cNvPr id="9" name="Foliennummernplatzhalter 8">
            <a:extLst>
              <a:ext uri="{FF2B5EF4-FFF2-40B4-BE49-F238E27FC236}">
                <a16:creationId xmlns:a16="http://schemas.microsoft.com/office/drawing/2014/main" id="{A0FCCB0C-377A-42BA-AC95-D2D271C8C1BC}"/>
              </a:ext>
            </a:extLst>
          </p:cNvPr>
          <p:cNvSpPr>
            <a:spLocks noGrp="1"/>
          </p:cNvSpPr>
          <p:nvPr>
            <p:ph type="sldNum" sz="quarter" idx="12"/>
          </p:nvPr>
        </p:nvSpPr>
        <p:spPr/>
        <p:txBody>
          <a:bodyPr/>
          <a:lstStyle/>
          <a:p>
            <a:fld id="{EA3115BE-377A-42A4-9C1A-318330D284ED}" type="slidenum">
              <a:rPr lang="de-AT" smtClean="0"/>
              <a:t>‹#›</a:t>
            </a:fld>
            <a:endParaRPr lang="de-AT"/>
          </a:p>
        </p:txBody>
      </p:sp>
    </p:spTree>
    <p:extLst>
      <p:ext uri="{BB962C8B-B14F-4D97-AF65-F5344CB8AC3E}">
        <p14:creationId xmlns:p14="http://schemas.microsoft.com/office/powerpoint/2010/main" val="2698155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B9A267-6887-41DF-A904-5DC8CBC322D3}"/>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94BF750B-2FF8-4FCA-A7BC-47BD5C2E7CE9}"/>
              </a:ext>
            </a:extLst>
          </p:cNvPr>
          <p:cNvSpPr>
            <a:spLocks noGrp="1"/>
          </p:cNvSpPr>
          <p:nvPr>
            <p:ph type="dt" sz="half" idx="10"/>
          </p:nvPr>
        </p:nvSpPr>
        <p:spPr/>
        <p:txBody>
          <a:bodyPr/>
          <a:lstStyle/>
          <a:p>
            <a:fld id="{CE865C16-E8E4-4985-B4AD-336C81766FA9}" type="datetimeFigureOut">
              <a:rPr lang="de-AT" smtClean="0"/>
              <a:t>07.02.2024</a:t>
            </a:fld>
            <a:endParaRPr lang="de-AT"/>
          </a:p>
        </p:txBody>
      </p:sp>
      <p:sp>
        <p:nvSpPr>
          <p:cNvPr id="4" name="Fußzeilenplatzhalter 3">
            <a:extLst>
              <a:ext uri="{FF2B5EF4-FFF2-40B4-BE49-F238E27FC236}">
                <a16:creationId xmlns:a16="http://schemas.microsoft.com/office/drawing/2014/main" id="{7C31D46B-1492-4DAC-ADAB-917A40E40DA5}"/>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2039CE24-507B-4194-9720-4533D30DAC14}"/>
              </a:ext>
            </a:extLst>
          </p:cNvPr>
          <p:cNvSpPr>
            <a:spLocks noGrp="1"/>
          </p:cNvSpPr>
          <p:nvPr>
            <p:ph type="sldNum" sz="quarter" idx="12"/>
          </p:nvPr>
        </p:nvSpPr>
        <p:spPr/>
        <p:txBody>
          <a:bodyPr/>
          <a:lstStyle/>
          <a:p>
            <a:fld id="{EA3115BE-377A-42A4-9C1A-318330D284ED}" type="slidenum">
              <a:rPr lang="de-AT" smtClean="0"/>
              <a:t>‹#›</a:t>
            </a:fld>
            <a:endParaRPr lang="de-AT"/>
          </a:p>
        </p:txBody>
      </p:sp>
    </p:spTree>
    <p:extLst>
      <p:ext uri="{BB962C8B-B14F-4D97-AF65-F5344CB8AC3E}">
        <p14:creationId xmlns:p14="http://schemas.microsoft.com/office/powerpoint/2010/main" val="350486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2910297-EA1C-4B6A-880C-4BA4B93DADAC}"/>
              </a:ext>
            </a:extLst>
          </p:cNvPr>
          <p:cNvSpPr>
            <a:spLocks noGrp="1"/>
          </p:cNvSpPr>
          <p:nvPr>
            <p:ph type="dt" sz="half" idx="10"/>
          </p:nvPr>
        </p:nvSpPr>
        <p:spPr/>
        <p:txBody>
          <a:bodyPr/>
          <a:lstStyle/>
          <a:p>
            <a:fld id="{CE865C16-E8E4-4985-B4AD-336C81766FA9}" type="datetimeFigureOut">
              <a:rPr lang="de-AT" smtClean="0"/>
              <a:t>07.02.2024</a:t>
            </a:fld>
            <a:endParaRPr lang="de-AT"/>
          </a:p>
        </p:txBody>
      </p:sp>
      <p:sp>
        <p:nvSpPr>
          <p:cNvPr id="3" name="Fußzeilenplatzhalter 2">
            <a:extLst>
              <a:ext uri="{FF2B5EF4-FFF2-40B4-BE49-F238E27FC236}">
                <a16:creationId xmlns:a16="http://schemas.microsoft.com/office/drawing/2014/main" id="{E403943F-5E74-41CA-8536-93B9F95E675D}"/>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1DBF92EC-4E8F-4113-887E-50959D646007}"/>
              </a:ext>
            </a:extLst>
          </p:cNvPr>
          <p:cNvSpPr>
            <a:spLocks noGrp="1"/>
          </p:cNvSpPr>
          <p:nvPr>
            <p:ph type="sldNum" sz="quarter" idx="12"/>
          </p:nvPr>
        </p:nvSpPr>
        <p:spPr/>
        <p:txBody>
          <a:bodyPr/>
          <a:lstStyle/>
          <a:p>
            <a:fld id="{EA3115BE-377A-42A4-9C1A-318330D284ED}" type="slidenum">
              <a:rPr lang="de-AT" smtClean="0"/>
              <a:t>‹#›</a:t>
            </a:fld>
            <a:endParaRPr lang="de-AT"/>
          </a:p>
        </p:txBody>
      </p:sp>
    </p:spTree>
    <p:extLst>
      <p:ext uri="{BB962C8B-B14F-4D97-AF65-F5344CB8AC3E}">
        <p14:creationId xmlns:p14="http://schemas.microsoft.com/office/powerpoint/2010/main" val="1463783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AFFF4B-ACE5-4835-8448-159E1EE011AB}"/>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AT"/>
          </a:p>
        </p:txBody>
      </p:sp>
      <p:sp>
        <p:nvSpPr>
          <p:cNvPr id="3" name="Textplatzhalter 2">
            <a:extLst>
              <a:ext uri="{FF2B5EF4-FFF2-40B4-BE49-F238E27FC236}">
                <a16:creationId xmlns:a16="http://schemas.microsoft.com/office/drawing/2014/main" id="{D3936E7F-C324-4918-BD28-2B551D2265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E44750F2-1F4F-4F16-886C-EF56DF6E6099}"/>
              </a:ext>
            </a:extLst>
          </p:cNvPr>
          <p:cNvSpPr>
            <a:spLocks noGrp="1"/>
          </p:cNvSpPr>
          <p:nvPr>
            <p:ph type="dt" sz="half" idx="10"/>
          </p:nvPr>
        </p:nvSpPr>
        <p:spPr/>
        <p:txBody>
          <a:bodyPr/>
          <a:lstStyle/>
          <a:p>
            <a:fld id="{CE865C16-E8E4-4985-B4AD-336C81766FA9}" type="datetimeFigureOut">
              <a:rPr lang="de-AT" smtClean="0"/>
              <a:t>07.02.2024</a:t>
            </a:fld>
            <a:endParaRPr lang="de-AT"/>
          </a:p>
        </p:txBody>
      </p:sp>
      <p:sp>
        <p:nvSpPr>
          <p:cNvPr id="5" name="Fußzeilenplatzhalter 4">
            <a:extLst>
              <a:ext uri="{FF2B5EF4-FFF2-40B4-BE49-F238E27FC236}">
                <a16:creationId xmlns:a16="http://schemas.microsoft.com/office/drawing/2014/main" id="{788591DA-5142-4FC2-94A9-7F2983E76E6B}"/>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27ED5634-651A-4CF3-A1AB-D57275AAACF2}"/>
              </a:ext>
            </a:extLst>
          </p:cNvPr>
          <p:cNvSpPr>
            <a:spLocks noGrp="1"/>
          </p:cNvSpPr>
          <p:nvPr>
            <p:ph type="sldNum" sz="quarter" idx="12"/>
          </p:nvPr>
        </p:nvSpPr>
        <p:spPr/>
        <p:txBody>
          <a:bodyPr/>
          <a:lstStyle/>
          <a:p>
            <a:fld id="{EA3115BE-377A-42A4-9C1A-318330D284ED}" type="slidenum">
              <a:rPr lang="de-AT" smtClean="0"/>
              <a:t>‹#›</a:t>
            </a:fld>
            <a:endParaRPr lang="de-AT"/>
          </a:p>
        </p:txBody>
      </p:sp>
      <p:pic>
        <p:nvPicPr>
          <p:cNvPr id="7" name="Grafik 6">
            <a:extLst>
              <a:ext uri="{FF2B5EF4-FFF2-40B4-BE49-F238E27FC236}">
                <a16:creationId xmlns:a16="http://schemas.microsoft.com/office/drawing/2014/main" id="{ACF5219D-58B5-A13E-06DC-B8F9C35537E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06125" y="6481129"/>
            <a:ext cx="1157286" cy="237878"/>
          </a:xfrm>
          <a:prstGeom prst="rect">
            <a:avLst/>
          </a:prstGeom>
        </p:spPr>
      </p:pic>
    </p:spTree>
    <p:extLst>
      <p:ext uri="{BB962C8B-B14F-4D97-AF65-F5344CB8AC3E}">
        <p14:creationId xmlns:p14="http://schemas.microsoft.com/office/powerpoint/2010/main" val="248222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F20A9F-B90B-4DC1-9CFA-C48B3A979D64}"/>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B29C7FD3-2F13-445E-A7BB-463D78D0BF2B}"/>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318E891C-B86A-495A-9AE4-2AB1C3F75A70}"/>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A80133A0-83FC-4164-9233-1EB2B9B4A9ED}"/>
              </a:ext>
            </a:extLst>
          </p:cNvPr>
          <p:cNvSpPr>
            <a:spLocks noGrp="1"/>
          </p:cNvSpPr>
          <p:nvPr>
            <p:ph type="dt" sz="half" idx="10"/>
          </p:nvPr>
        </p:nvSpPr>
        <p:spPr/>
        <p:txBody>
          <a:bodyPr/>
          <a:lstStyle/>
          <a:p>
            <a:fld id="{CE865C16-E8E4-4985-B4AD-336C81766FA9}" type="datetimeFigureOut">
              <a:rPr lang="de-AT" smtClean="0"/>
              <a:t>07.02.2024</a:t>
            </a:fld>
            <a:endParaRPr lang="de-AT"/>
          </a:p>
        </p:txBody>
      </p:sp>
      <p:sp>
        <p:nvSpPr>
          <p:cNvPr id="6" name="Fußzeilenplatzhalter 5">
            <a:extLst>
              <a:ext uri="{FF2B5EF4-FFF2-40B4-BE49-F238E27FC236}">
                <a16:creationId xmlns:a16="http://schemas.microsoft.com/office/drawing/2014/main" id="{B514B9BC-7579-42DC-BEC8-2A257FBE4D3F}"/>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64A16AD8-F925-4419-B87B-01D51101209B}"/>
              </a:ext>
            </a:extLst>
          </p:cNvPr>
          <p:cNvSpPr>
            <a:spLocks noGrp="1"/>
          </p:cNvSpPr>
          <p:nvPr>
            <p:ph type="sldNum" sz="quarter" idx="12"/>
          </p:nvPr>
        </p:nvSpPr>
        <p:spPr/>
        <p:txBody>
          <a:bodyPr/>
          <a:lstStyle/>
          <a:p>
            <a:fld id="{EA3115BE-377A-42A4-9C1A-318330D284ED}" type="slidenum">
              <a:rPr lang="de-AT" smtClean="0"/>
              <a:t>‹#›</a:t>
            </a:fld>
            <a:endParaRPr lang="de-AT"/>
          </a:p>
        </p:txBody>
      </p:sp>
    </p:spTree>
    <p:extLst>
      <p:ext uri="{BB962C8B-B14F-4D97-AF65-F5344CB8AC3E}">
        <p14:creationId xmlns:p14="http://schemas.microsoft.com/office/powerpoint/2010/main" val="3693585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C14677FD-4610-4C32-A9B2-EF422CC2AC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2F25B63E-7885-4D62-8377-B0714B9EC6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5B06FCE1-5F25-4791-8734-48F492AF26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865C16-E8E4-4985-B4AD-336C81766FA9}" type="datetimeFigureOut">
              <a:rPr lang="de-AT" smtClean="0"/>
              <a:t>07.02.2024</a:t>
            </a:fld>
            <a:endParaRPr lang="de-AT"/>
          </a:p>
        </p:txBody>
      </p:sp>
      <p:sp>
        <p:nvSpPr>
          <p:cNvPr id="5" name="Fußzeilenplatzhalter 4">
            <a:extLst>
              <a:ext uri="{FF2B5EF4-FFF2-40B4-BE49-F238E27FC236}">
                <a16:creationId xmlns:a16="http://schemas.microsoft.com/office/drawing/2014/main" id="{9EC63199-D7A0-4D20-969B-C0A50F70A3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0BF42468-F3B4-4333-9DE9-D6692C259A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3115BE-377A-42A4-9C1A-318330D284ED}" type="slidenum">
              <a:rPr lang="de-AT" smtClean="0"/>
              <a:t>‹#›</a:t>
            </a:fld>
            <a:endParaRPr lang="de-AT"/>
          </a:p>
        </p:txBody>
      </p:sp>
      <p:pic>
        <p:nvPicPr>
          <p:cNvPr id="7" name="Grafik 6">
            <a:extLst>
              <a:ext uri="{FF2B5EF4-FFF2-40B4-BE49-F238E27FC236}">
                <a16:creationId xmlns:a16="http://schemas.microsoft.com/office/drawing/2014/main" id="{A5BA6C90-BAB7-3F26-A0E3-EBC210F3BBBD}"/>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10906125" y="6481129"/>
            <a:ext cx="1157286" cy="237878"/>
          </a:xfrm>
          <a:prstGeom prst="rect">
            <a:avLst/>
          </a:prstGeom>
        </p:spPr>
      </p:pic>
    </p:spTree>
    <p:extLst>
      <p:ext uri="{BB962C8B-B14F-4D97-AF65-F5344CB8AC3E}">
        <p14:creationId xmlns:p14="http://schemas.microsoft.com/office/powerpoint/2010/main" val="13492718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2" r:id="rId3"/>
    <p:sldLayoutId id="2147483673" r:id="rId4"/>
    <p:sldLayoutId id="2147483674" r:id="rId5"/>
    <p:sldLayoutId id="2147483675" r:id="rId6"/>
    <p:sldLayoutId id="2147483676"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A4E0633-2C96-494C-AE15-FC60742C9D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BE57366D-0873-4506-94E6-D9F0A65C08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9EA41096-0A09-42EF-87D4-60FE350A2F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6C4C0A-FD2D-4217-A90D-48B376861BB2}" type="datetimeFigureOut">
              <a:rPr lang="de-AT" smtClean="0"/>
              <a:t>07.02.2024</a:t>
            </a:fld>
            <a:endParaRPr lang="de-AT"/>
          </a:p>
        </p:txBody>
      </p:sp>
      <p:sp>
        <p:nvSpPr>
          <p:cNvPr id="5" name="Fußzeilenplatzhalter 4">
            <a:extLst>
              <a:ext uri="{FF2B5EF4-FFF2-40B4-BE49-F238E27FC236}">
                <a16:creationId xmlns:a16="http://schemas.microsoft.com/office/drawing/2014/main" id="{6830D271-88D9-4122-9E83-AFCB063957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3428B782-9654-42E0-87D0-DC8BF62967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13484A-761E-467C-8738-CBBA5FA2407F}" type="slidenum">
              <a:rPr lang="de-AT" smtClean="0"/>
              <a:t>‹#›</a:t>
            </a:fld>
            <a:endParaRPr lang="de-AT"/>
          </a:p>
        </p:txBody>
      </p:sp>
    </p:spTree>
    <p:extLst>
      <p:ext uri="{BB962C8B-B14F-4D97-AF65-F5344CB8AC3E}">
        <p14:creationId xmlns:p14="http://schemas.microsoft.com/office/powerpoint/2010/main" val="23098184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7.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F75D5680-AA1C-8A58-E98E-B979E35A838F}"/>
              </a:ext>
            </a:extLst>
          </p:cNvPr>
          <p:cNvSpPr/>
          <p:nvPr/>
        </p:nvSpPr>
        <p:spPr>
          <a:xfrm>
            <a:off x="4234" y="0"/>
            <a:ext cx="12192000" cy="6858000"/>
          </a:xfrm>
          <a:prstGeom prst="rect">
            <a:avLst/>
          </a:prstGeom>
          <a:solidFill>
            <a:srgbClr val="2B81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3" name="Rechteck: abgerundete Ecken 22">
            <a:extLst>
              <a:ext uri="{FF2B5EF4-FFF2-40B4-BE49-F238E27FC236}">
                <a16:creationId xmlns:a16="http://schemas.microsoft.com/office/drawing/2014/main" id="{45434F2D-1EAC-24ED-D80D-5E486544B540}"/>
              </a:ext>
            </a:extLst>
          </p:cNvPr>
          <p:cNvSpPr/>
          <p:nvPr/>
        </p:nvSpPr>
        <p:spPr>
          <a:xfrm>
            <a:off x="1207770" y="885849"/>
            <a:ext cx="4161790" cy="4326231"/>
          </a:xfrm>
          <a:prstGeom prst="roundRect">
            <a:avLst>
              <a:gd name="adj" fmla="val 8835"/>
            </a:avLst>
          </a:prstGeom>
          <a:gradFill flip="none" rotWithShape="1">
            <a:gsLst>
              <a:gs pos="0">
                <a:srgbClr val="FFC000"/>
              </a:gs>
              <a:gs pos="100000">
                <a:srgbClr val="FFBB3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5" name="Textfeld 24">
            <a:extLst>
              <a:ext uri="{FF2B5EF4-FFF2-40B4-BE49-F238E27FC236}">
                <a16:creationId xmlns:a16="http://schemas.microsoft.com/office/drawing/2014/main" id="{243C483A-E731-3509-F5BB-16BFB72A3A52}"/>
              </a:ext>
            </a:extLst>
          </p:cNvPr>
          <p:cNvSpPr txBox="1"/>
          <p:nvPr/>
        </p:nvSpPr>
        <p:spPr>
          <a:xfrm rot="16200000">
            <a:off x="-508848" y="2408844"/>
            <a:ext cx="3656770" cy="1200329"/>
          </a:xfrm>
          <a:prstGeom prst="rect">
            <a:avLst/>
          </a:prstGeom>
          <a:noFill/>
        </p:spPr>
        <p:txBody>
          <a:bodyPr wrap="none" rtlCol="0">
            <a:spAutoFit/>
          </a:bodyPr>
          <a:lstStyle/>
          <a:p>
            <a:r>
              <a:rPr lang="de-AT" sz="3600" dirty="0">
                <a:solidFill>
                  <a:schemeClr val="bg1"/>
                </a:solidFill>
                <a:latin typeface="Assistant ExtraBold" panose="00000900000000000000" pitchFamily="2" charset="-79"/>
                <a:cs typeface="Assistant ExtraBold" panose="00000900000000000000" pitchFamily="2" charset="-79"/>
              </a:rPr>
              <a:t>NATIVE</a:t>
            </a:r>
          </a:p>
          <a:p>
            <a:r>
              <a:rPr lang="de-AT" sz="3600" dirty="0">
                <a:solidFill>
                  <a:schemeClr val="bg1"/>
                </a:solidFill>
                <a:latin typeface="Assistant ExtraBold" panose="00000900000000000000" pitchFamily="2" charset="-79"/>
                <a:cs typeface="Assistant ExtraBold" panose="00000900000000000000" pitchFamily="2" charset="-79"/>
              </a:rPr>
              <a:t>STORY PREMIUM</a:t>
            </a:r>
          </a:p>
        </p:txBody>
      </p:sp>
      <p:sp>
        <p:nvSpPr>
          <p:cNvPr id="3" name="Textfeld 2">
            <a:extLst>
              <a:ext uri="{FF2B5EF4-FFF2-40B4-BE49-F238E27FC236}">
                <a16:creationId xmlns:a16="http://schemas.microsoft.com/office/drawing/2014/main" id="{42BE4107-C504-0746-8F7C-A6C13ED64631}"/>
              </a:ext>
            </a:extLst>
          </p:cNvPr>
          <p:cNvSpPr txBox="1"/>
          <p:nvPr/>
        </p:nvSpPr>
        <p:spPr>
          <a:xfrm>
            <a:off x="7636747" y="2027078"/>
            <a:ext cx="4029389" cy="3053656"/>
          </a:xfrm>
          <a:prstGeom prst="rect">
            <a:avLst/>
          </a:prstGeom>
          <a:noFill/>
        </p:spPr>
        <p:txBody>
          <a:bodyPr wrap="square">
            <a:spAutoFit/>
          </a:bodyPr>
          <a:lstStyle/>
          <a:p>
            <a:pPr>
              <a:lnSpc>
                <a:spcPct val="130000"/>
              </a:lnSpc>
            </a:pPr>
            <a:r>
              <a:rPr lang="de-DE" sz="900" dirty="0">
                <a:solidFill>
                  <a:schemeClr val="bg1"/>
                </a:solidFill>
                <a:latin typeface="Assistant" panose="00000500000000000000" pitchFamily="2" charset="-79"/>
                <a:cs typeface="Assistant" panose="00000500000000000000" pitchFamily="2" charset="-79"/>
              </a:rPr>
              <a:t>NATIVE ADVERTISING</a:t>
            </a:r>
          </a:p>
          <a:p>
            <a:pPr>
              <a:lnSpc>
                <a:spcPct val="130000"/>
              </a:lnSpc>
            </a:pPr>
            <a:r>
              <a:rPr lang="de-DE" sz="2800" b="1" dirty="0">
                <a:solidFill>
                  <a:schemeClr val="bg1"/>
                </a:solidFill>
                <a:latin typeface="Assistant ExtraBold" panose="00000900000000000000" pitchFamily="2" charset="-79"/>
                <a:cs typeface="Assistant ExtraBold" panose="00000900000000000000" pitchFamily="2" charset="-79"/>
              </a:rPr>
              <a:t>Informativ. Authentisch.</a:t>
            </a:r>
          </a:p>
          <a:p>
            <a:pPr algn="just">
              <a:lnSpc>
                <a:spcPct val="130000"/>
              </a:lnSpc>
            </a:pPr>
            <a:endParaRPr lang="de-DE" sz="1200" dirty="0">
              <a:solidFill>
                <a:schemeClr val="bg1"/>
              </a:solidFill>
              <a:latin typeface="Assistant ExtraLight" panose="00000300000000000000" pitchFamily="2" charset="-79"/>
              <a:cs typeface="Assistant ExtraLight" panose="00000300000000000000" pitchFamily="2" charset="-79"/>
            </a:endParaRPr>
          </a:p>
          <a:p>
            <a:pPr algn="just">
              <a:lnSpc>
                <a:spcPct val="130000"/>
              </a:lnSpc>
            </a:pPr>
            <a:r>
              <a:rPr lang="de-AT" sz="1200" dirty="0">
                <a:solidFill>
                  <a:schemeClr val="bg1"/>
                </a:solidFill>
                <a:latin typeface="Assistant ExtraLight" panose="00000300000000000000" pitchFamily="2" charset="-79"/>
                <a:cs typeface="Assistant ExtraLight" panose="00000300000000000000" pitchFamily="2" charset="-79"/>
              </a:rPr>
              <a:t>Native Advertising bietet eine einzigartige Möglichkeit, deine Marke auf regionalen Newsportalen effektiv zu präsentieren. Durch </a:t>
            </a:r>
            <a:r>
              <a:rPr lang="de-AT" sz="1200" b="1" dirty="0">
                <a:solidFill>
                  <a:schemeClr val="bg1"/>
                </a:solidFill>
                <a:latin typeface="Assistant ExtraBold" panose="00000900000000000000" pitchFamily="2" charset="-79"/>
                <a:cs typeface="Assistant ExtraBold" panose="00000900000000000000" pitchFamily="2" charset="-79"/>
              </a:rPr>
              <a:t>nahtlos in das redaktionelle Umfeld integrierte Inhalte </a:t>
            </a:r>
            <a:r>
              <a:rPr lang="de-AT" sz="1200" dirty="0">
                <a:solidFill>
                  <a:schemeClr val="bg1"/>
                </a:solidFill>
                <a:latin typeface="Assistant ExtraLight" panose="00000300000000000000" pitchFamily="2" charset="-79"/>
                <a:cs typeface="Assistant ExtraLight" panose="00000300000000000000" pitchFamily="2" charset="-79"/>
              </a:rPr>
              <a:t>erreichst du deine  Zielgruppe direkt und glaubwürdig. Nutze diese innovative Werbeform, um deine Botschaft </a:t>
            </a:r>
            <a:r>
              <a:rPr lang="de-AT" sz="1200" dirty="0">
                <a:solidFill>
                  <a:schemeClr val="bg1"/>
                </a:solidFill>
                <a:latin typeface="Assistant ExtraBold" panose="00000900000000000000" pitchFamily="2" charset="-79"/>
                <a:cs typeface="Assistant ExtraBold" panose="00000900000000000000" pitchFamily="2" charset="-79"/>
              </a:rPr>
              <a:t>authentisch</a:t>
            </a:r>
            <a:r>
              <a:rPr lang="de-AT" sz="1200" dirty="0">
                <a:solidFill>
                  <a:schemeClr val="bg1"/>
                </a:solidFill>
                <a:latin typeface="Assistant ExtraLight" panose="00000300000000000000" pitchFamily="2" charset="-79"/>
                <a:cs typeface="Assistant ExtraLight" panose="00000300000000000000" pitchFamily="2" charset="-79"/>
              </a:rPr>
              <a:t> und wirkungsvoll zu kommunizieren.</a:t>
            </a:r>
          </a:p>
        </p:txBody>
      </p:sp>
      <p:grpSp>
        <p:nvGrpSpPr>
          <p:cNvPr id="15" name="Gruppieren 14">
            <a:extLst>
              <a:ext uri="{FF2B5EF4-FFF2-40B4-BE49-F238E27FC236}">
                <a16:creationId xmlns:a16="http://schemas.microsoft.com/office/drawing/2014/main" id="{9197CA07-FDAE-6D40-26EF-B0F58EF32500}"/>
              </a:ext>
            </a:extLst>
          </p:cNvPr>
          <p:cNvGrpSpPr/>
          <p:nvPr/>
        </p:nvGrpSpPr>
        <p:grpSpPr>
          <a:xfrm>
            <a:off x="1742018" y="1391676"/>
            <a:ext cx="5720169" cy="4350551"/>
            <a:chOff x="1742018" y="1391676"/>
            <a:chExt cx="5720169" cy="4350551"/>
          </a:xfrm>
        </p:grpSpPr>
        <p:pic>
          <p:nvPicPr>
            <p:cNvPr id="22" name="Grafik 21" descr="Ein Bild, das Screenshot, Schwarz, Elektronisches Gerät, Computer enthält.&#10;&#10;Automatisch generierte Beschreibung">
              <a:extLst>
                <a:ext uri="{FF2B5EF4-FFF2-40B4-BE49-F238E27FC236}">
                  <a16:creationId xmlns:a16="http://schemas.microsoft.com/office/drawing/2014/main" id="{DEDBF7EB-E3B4-8DFA-FCE1-3DD087CE0F31}"/>
                </a:ext>
              </a:extLst>
            </p:cNvPr>
            <p:cNvPicPr>
              <a:picLocks noChangeAspect="1"/>
            </p:cNvPicPr>
            <p:nvPr/>
          </p:nvPicPr>
          <p:blipFill rotWithShape="1">
            <a:blip r:embed="rId2">
              <a:extLst>
                <a:ext uri="{28A0092B-C50C-407E-A947-70E740481C1C}">
                  <a14:useLocalDpi xmlns:a14="http://schemas.microsoft.com/office/drawing/2010/main" val="0"/>
                </a:ext>
              </a:extLst>
            </a:blip>
            <a:srcRect r="56173"/>
            <a:stretch/>
          </p:blipFill>
          <p:spPr>
            <a:xfrm>
              <a:off x="1742018" y="1391676"/>
              <a:ext cx="5720169" cy="4350551"/>
            </a:xfrm>
            <a:prstGeom prst="rect">
              <a:avLst/>
            </a:prstGeom>
          </p:spPr>
        </p:pic>
        <p:pic>
          <p:nvPicPr>
            <p:cNvPr id="9" name="Grafik 8">
              <a:extLst>
                <a:ext uri="{FF2B5EF4-FFF2-40B4-BE49-F238E27FC236}">
                  <a16:creationId xmlns:a16="http://schemas.microsoft.com/office/drawing/2014/main" id="{EED822DC-8FB2-DEF2-AF0F-595A0B11F476}"/>
                </a:ext>
              </a:extLst>
            </p:cNvPr>
            <p:cNvPicPr>
              <a:picLocks noChangeAspect="1"/>
            </p:cNvPicPr>
            <p:nvPr/>
          </p:nvPicPr>
          <p:blipFill rotWithShape="1">
            <a:blip r:embed="rId3"/>
            <a:srcRect l="780" r="1326"/>
            <a:stretch/>
          </p:blipFill>
          <p:spPr>
            <a:xfrm>
              <a:off x="2602702" y="2149182"/>
              <a:ext cx="4123218" cy="2175168"/>
            </a:xfrm>
            <a:prstGeom prst="rect">
              <a:avLst/>
            </a:prstGeom>
          </p:spPr>
        </p:pic>
        <p:pic>
          <p:nvPicPr>
            <p:cNvPr id="11" name="Grafik 10">
              <a:extLst>
                <a:ext uri="{FF2B5EF4-FFF2-40B4-BE49-F238E27FC236}">
                  <a16:creationId xmlns:a16="http://schemas.microsoft.com/office/drawing/2014/main" id="{43FE3D6C-CBDA-B1F9-E74B-BE1A5C176B55}"/>
                </a:ext>
              </a:extLst>
            </p:cNvPr>
            <p:cNvPicPr>
              <a:picLocks noChangeAspect="1"/>
            </p:cNvPicPr>
            <p:nvPr/>
          </p:nvPicPr>
          <p:blipFill rotWithShape="1">
            <a:blip r:embed="rId4"/>
            <a:srcRect r="1724" b="67239"/>
            <a:stretch/>
          </p:blipFill>
          <p:spPr>
            <a:xfrm>
              <a:off x="2602703" y="4324350"/>
              <a:ext cx="4123217" cy="455930"/>
            </a:xfrm>
            <a:prstGeom prst="rect">
              <a:avLst/>
            </a:prstGeom>
          </p:spPr>
        </p:pic>
      </p:grpSp>
    </p:spTree>
    <p:extLst>
      <p:ext uri="{BB962C8B-B14F-4D97-AF65-F5344CB8AC3E}">
        <p14:creationId xmlns:p14="http://schemas.microsoft.com/office/powerpoint/2010/main" val="3173955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7">
            <a:extLst>
              <a:ext uri="{FF2B5EF4-FFF2-40B4-BE49-F238E27FC236}">
                <a16:creationId xmlns:a16="http://schemas.microsoft.com/office/drawing/2014/main" id="{BD978324-ECA3-CB91-6F06-F19DD64230E8}"/>
              </a:ext>
            </a:extLst>
          </p:cNvPr>
          <p:cNvSpPr txBox="1"/>
          <p:nvPr/>
        </p:nvSpPr>
        <p:spPr>
          <a:xfrm>
            <a:off x="624058" y="701040"/>
            <a:ext cx="8093221" cy="670248"/>
          </a:xfrm>
          <a:prstGeom prst="rect">
            <a:avLst/>
          </a:prstGeom>
          <a:ln>
            <a:noFill/>
          </a:ln>
        </p:spPr>
        <p:txBody>
          <a:bodyPr wrap="square" lIns="0" tIns="0" rIns="0" bIns="0" rtlCol="0" anchor="t">
            <a:spAutoFit/>
          </a:bodyPr>
          <a:lstStyle/>
          <a:p>
            <a:pPr algn="just">
              <a:lnSpc>
                <a:spcPct val="130000"/>
              </a:lnSpc>
              <a:spcAft>
                <a:spcPts val="800"/>
              </a:spcAft>
            </a:pPr>
            <a:r>
              <a:rPr lang="de-DE" sz="1000" dirty="0">
                <a:latin typeface="Assistant ExtraLight" panose="00000300000000000000" pitchFamily="2" charset="-79"/>
                <a:cs typeface="Assistant ExtraLight" panose="00000300000000000000" pitchFamily="2" charset="-79"/>
              </a:rPr>
              <a:t>NATIVE ADVERTISING</a:t>
            </a:r>
          </a:p>
          <a:p>
            <a:pPr marL="0">
              <a:lnSpc>
                <a:spcPct val="130000"/>
              </a:lnSpc>
              <a:spcAft>
                <a:spcPts val="800"/>
              </a:spcAft>
            </a:pPr>
            <a:r>
              <a:rPr lang="de-DE" sz="2000" b="1" dirty="0">
                <a:solidFill>
                  <a:srgbClr val="D5111E"/>
                </a:solidFill>
                <a:latin typeface="Assistant ExtraBold" panose="00000900000000000000" pitchFamily="2" charset="-79"/>
                <a:cs typeface="Assistant ExtraBold" panose="00000900000000000000" pitchFamily="2" charset="-79"/>
              </a:rPr>
              <a:t>NATIVE STORY PREMIUM</a:t>
            </a:r>
            <a:endParaRPr lang="de-DE" sz="2000" b="0" i="0" dirty="0">
              <a:solidFill>
                <a:srgbClr val="432C12"/>
              </a:solidFill>
              <a:effectLst/>
              <a:latin typeface="Assistant ExtraBold" panose="00000900000000000000" pitchFamily="2" charset="-79"/>
              <a:cs typeface="Assistant ExtraBold" panose="00000900000000000000" pitchFamily="2" charset="-79"/>
            </a:endParaRPr>
          </a:p>
        </p:txBody>
      </p:sp>
      <p:sp>
        <p:nvSpPr>
          <p:cNvPr id="8" name="Textfeld 7">
            <a:extLst>
              <a:ext uri="{FF2B5EF4-FFF2-40B4-BE49-F238E27FC236}">
                <a16:creationId xmlns:a16="http://schemas.microsoft.com/office/drawing/2014/main" id="{30BDF616-13E8-9FA0-D55F-20C67A80DD1A}"/>
              </a:ext>
            </a:extLst>
          </p:cNvPr>
          <p:cNvSpPr txBox="1"/>
          <p:nvPr/>
        </p:nvSpPr>
        <p:spPr>
          <a:xfrm>
            <a:off x="514055" y="2450270"/>
            <a:ext cx="5108980" cy="2547364"/>
          </a:xfrm>
          <a:prstGeom prst="rect">
            <a:avLst/>
          </a:prstGeom>
          <a:noFill/>
        </p:spPr>
        <p:txBody>
          <a:bodyPr wrap="square">
            <a:spAutoFit/>
          </a:bodyPr>
          <a:lstStyle/>
          <a:p>
            <a:pPr algn="just"/>
            <a:r>
              <a:rPr lang="de-AT" dirty="0">
                <a:solidFill>
                  <a:srgbClr val="432C12"/>
                </a:solidFill>
                <a:latin typeface="Assistant ExtraBold" panose="00000900000000000000" pitchFamily="2" charset="-79"/>
                <a:cs typeface="Assistant ExtraBold" panose="00000900000000000000" pitchFamily="2" charset="-79"/>
              </a:rPr>
              <a:t>Das Grundkonzept</a:t>
            </a:r>
          </a:p>
          <a:p>
            <a:pPr algn="just"/>
            <a:endParaRPr lang="de-AT" dirty="0">
              <a:solidFill>
                <a:srgbClr val="D5111E"/>
              </a:solidFill>
              <a:latin typeface="Assistant ExtraBold" panose="00000900000000000000" pitchFamily="2" charset="-79"/>
              <a:cs typeface="Assistant ExtraBold" panose="00000900000000000000" pitchFamily="2" charset="-79"/>
            </a:endParaRPr>
          </a:p>
          <a:p>
            <a:pPr algn="just">
              <a:lnSpc>
                <a:spcPct val="130000"/>
              </a:lnSpc>
            </a:pPr>
            <a:r>
              <a:rPr lang="de-AT" sz="1200" dirty="0">
                <a:latin typeface="Assistant ExtraLight" panose="00000300000000000000" pitchFamily="2" charset="-79"/>
                <a:cs typeface="Assistant ExtraLight" panose="00000300000000000000" pitchFamily="2" charset="-79"/>
              </a:rPr>
              <a:t>Basis aller Artikel ist, dass nicht die PR Agentur oder der Kunde, der die Geschichte schreibt, sondern das Content Team des Verlags. </a:t>
            </a:r>
          </a:p>
          <a:p>
            <a:pPr algn="just">
              <a:lnSpc>
                <a:spcPct val="130000"/>
              </a:lnSpc>
            </a:pPr>
            <a:endParaRPr lang="de-AT" sz="1200" dirty="0">
              <a:latin typeface="Assistant ExtraLight" panose="00000300000000000000" pitchFamily="2" charset="-79"/>
              <a:cs typeface="Assistant ExtraLight" panose="00000300000000000000" pitchFamily="2" charset="-79"/>
            </a:endParaRPr>
          </a:p>
          <a:p>
            <a:pPr algn="just">
              <a:lnSpc>
                <a:spcPct val="130000"/>
              </a:lnSpc>
            </a:pPr>
            <a:r>
              <a:rPr lang="de-AT" sz="1200" dirty="0">
                <a:latin typeface="Assistant ExtraLight" panose="00000300000000000000" pitchFamily="2" charset="-79"/>
                <a:cs typeface="Assistant ExtraLight" panose="00000300000000000000" pitchFamily="2" charset="-79"/>
              </a:rPr>
              <a:t>Somit wird gewährleistet, dass es nicht nur darum geht, was der Kunde erzählen will, sondern vor allem, was der User lesen will. Kombiniert mit einer Darstellung von Personen und nicht Produkten oder Persönlichkeiten. Die Aufbereitung der Inhalte erfolgt im ansprechenden, responsiven Design auf unseren regionalen Nachrichtenportalen</a:t>
            </a:r>
          </a:p>
        </p:txBody>
      </p:sp>
      <p:sp>
        <p:nvSpPr>
          <p:cNvPr id="11" name="Ellipse 10">
            <a:extLst>
              <a:ext uri="{FF2B5EF4-FFF2-40B4-BE49-F238E27FC236}">
                <a16:creationId xmlns:a16="http://schemas.microsoft.com/office/drawing/2014/main" id="{9250C70B-9119-3EE5-EA9A-E6AA6CBB137F}"/>
              </a:ext>
            </a:extLst>
          </p:cNvPr>
          <p:cNvSpPr/>
          <p:nvPr/>
        </p:nvSpPr>
        <p:spPr>
          <a:xfrm>
            <a:off x="6570008" y="1788007"/>
            <a:ext cx="2481943" cy="2481943"/>
          </a:xfrm>
          <a:prstGeom prst="ellipse">
            <a:avLst/>
          </a:prstGeom>
          <a:noFill/>
          <a:ln w="6350">
            <a:solidFill>
              <a:srgbClr val="432C1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Ellipse 11">
            <a:extLst>
              <a:ext uri="{FF2B5EF4-FFF2-40B4-BE49-F238E27FC236}">
                <a16:creationId xmlns:a16="http://schemas.microsoft.com/office/drawing/2014/main" id="{8A6DEACF-6E13-543D-C6D3-41DB48D0493E}"/>
              </a:ext>
            </a:extLst>
          </p:cNvPr>
          <p:cNvSpPr/>
          <p:nvPr/>
        </p:nvSpPr>
        <p:spPr>
          <a:xfrm>
            <a:off x="8397967" y="1788006"/>
            <a:ext cx="2481943" cy="2481943"/>
          </a:xfrm>
          <a:prstGeom prst="ellipse">
            <a:avLst/>
          </a:prstGeom>
          <a:noFill/>
          <a:ln w="6350">
            <a:solidFill>
              <a:srgbClr val="432C1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a:extLst>
              <a:ext uri="{FF2B5EF4-FFF2-40B4-BE49-F238E27FC236}">
                <a16:creationId xmlns:a16="http://schemas.microsoft.com/office/drawing/2014/main" id="{77095BF4-9D26-A0DE-A3FE-F96C78A46327}"/>
              </a:ext>
            </a:extLst>
          </p:cNvPr>
          <p:cNvSpPr txBox="1"/>
          <p:nvPr/>
        </p:nvSpPr>
        <p:spPr>
          <a:xfrm>
            <a:off x="6743345" y="2669259"/>
            <a:ext cx="1623144" cy="629724"/>
          </a:xfrm>
          <a:prstGeom prst="rect">
            <a:avLst/>
          </a:prstGeom>
          <a:noFill/>
        </p:spPr>
        <p:txBody>
          <a:bodyPr wrap="square" rtlCol="0">
            <a:spAutoFit/>
          </a:bodyPr>
          <a:lstStyle/>
          <a:p>
            <a:pPr algn="ctr">
              <a:lnSpc>
                <a:spcPct val="130000"/>
              </a:lnSpc>
            </a:pPr>
            <a:r>
              <a:rPr lang="de-AT" sz="1400" dirty="0">
                <a:latin typeface="Assistant ExtraBold" panose="00000900000000000000" pitchFamily="2" charset="-79"/>
                <a:cs typeface="Assistant ExtraBold" panose="00000900000000000000" pitchFamily="2" charset="-79"/>
              </a:rPr>
              <a:t>Was der Kunde erzählen möchte</a:t>
            </a:r>
          </a:p>
        </p:txBody>
      </p:sp>
      <p:sp>
        <p:nvSpPr>
          <p:cNvPr id="14" name="Textfeld 13">
            <a:extLst>
              <a:ext uri="{FF2B5EF4-FFF2-40B4-BE49-F238E27FC236}">
                <a16:creationId xmlns:a16="http://schemas.microsoft.com/office/drawing/2014/main" id="{DD826044-CD5F-DC4E-D8DE-E6BDA5222F9D}"/>
              </a:ext>
            </a:extLst>
          </p:cNvPr>
          <p:cNvSpPr txBox="1"/>
          <p:nvPr/>
        </p:nvSpPr>
        <p:spPr>
          <a:xfrm>
            <a:off x="9103558" y="2662733"/>
            <a:ext cx="1623144" cy="629724"/>
          </a:xfrm>
          <a:prstGeom prst="rect">
            <a:avLst/>
          </a:prstGeom>
          <a:noFill/>
        </p:spPr>
        <p:txBody>
          <a:bodyPr wrap="square" rtlCol="0">
            <a:spAutoFit/>
          </a:bodyPr>
          <a:lstStyle/>
          <a:p>
            <a:pPr algn="ctr">
              <a:lnSpc>
                <a:spcPct val="130000"/>
              </a:lnSpc>
            </a:pPr>
            <a:r>
              <a:rPr lang="de-AT" sz="1400" dirty="0">
                <a:latin typeface="Assistant ExtraBold" panose="00000900000000000000" pitchFamily="2" charset="-79"/>
                <a:cs typeface="Assistant ExtraBold" panose="00000900000000000000" pitchFamily="2" charset="-79"/>
              </a:rPr>
              <a:t>Was der Leser lesen möchte</a:t>
            </a:r>
          </a:p>
        </p:txBody>
      </p:sp>
      <mc:AlternateContent xmlns:mc="http://schemas.openxmlformats.org/markup-compatibility/2006" xmlns:p14="http://schemas.microsoft.com/office/powerpoint/2010/main">
        <mc:Choice Requires="p14">
          <p:contentPart p14:bwMode="auto" r:id="rId2">
            <p14:nvContentPartPr>
              <p14:cNvPr id="15" name="Freihand 14">
                <a:extLst>
                  <a:ext uri="{FF2B5EF4-FFF2-40B4-BE49-F238E27FC236}">
                    <a16:creationId xmlns:a16="http://schemas.microsoft.com/office/drawing/2014/main" id="{E6DE2D93-3486-E01F-329C-31454361129D}"/>
                  </a:ext>
                </a:extLst>
              </p14:cNvPr>
              <p14:cNvContentPartPr/>
              <p14:nvPr/>
            </p14:nvContentPartPr>
            <p14:xfrm>
              <a:off x="8553715" y="2310201"/>
              <a:ext cx="428040" cy="1312560"/>
            </p14:xfrm>
          </p:contentPart>
        </mc:Choice>
        <mc:Fallback xmlns="">
          <p:pic>
            <p:nvPicPr>
              <p:cNvPr id="15" name="Freihand 14">
                <a:extLst>
                  <a:ext uri="{FF2B5EF4-FFF2-40B4-BE49-F238E27FC236}">
                    <a16:creationId xmlns:a16="http://schemas.microsoft.com/office/drawing/2014/main" id="{E6DE2D93-3486-E01F-329C-31454361129D}"/>
                  </a:ext>
                </a:extLst>
              </p:cNvPr>
              <p:cNvPicPr/>
              <p:nvPr/>
            </p:nvPicPr>
            <p:blipFill>
              <a:blip r:embed="rId3"/>
              <a:stretch>
                <a:fillRect/>
              </a:stretch>
            </p:blipFill>
            <p:spPr>
              <a:xfrm>
                <a:off x="8490715" y="2247201"/>
                <a:ext cx="553680" cy="1438200"/>
              </a:xfrm>
              <a:prstGeom prst="rect">
                <a:avLst/>
              </a:prstGeom>
            </p:spPr>
          </p:pic>
        </mc:Fallback>
      </mc:AlternateContent>
      <p:sp>
        <p:nvSpPr>
          <p:cNvPr id="16" name="Textfeld 15">
            <a:extLst>
              <a:ext uri="{FF2B5EF4-FFF2-40B4-BE49-F238E27FC236}">
                <a16:creationId xmlns:a16="http://schemas.microsoft.com/office/drawing/2014/main" id="{C4B05427-95B0-A91C-6902-13EBA8F4320F}"/>
              </a:ext>
            </a:extLst>
          </p:cNvPr>
          <p:cNvSpPr txBox="1"/>
          <p:nvPr/>
        </p:nvSpPr>
        <p:spPr>
          <a:xfrm>
            <a:off x="6782534" y="4601573"/>
            <a:ext cx="4895411" cy="1353191"/>
          </a:xfrm>
          <a:prstGeom prst="rect">
            <a:avLst/>
          </a:prstGeom>
          <a:noFill/>
        </p:spPr>
        <p:txBody>
          <a:bodyPr wrap="square" rtlCol="0">
            <a:spAutoFit/>
          </a:bodyPr>
          <a:lstStyle/>
          <a:p>
            <a:pPr>
              <a:lnSpc>
                <a:spcPct val="130000"/>
              </a:lnSpc>
            </a:pPr>
            <a:r>
              <a:rPr lang="de-AT" sz="1600" b="1" dirty="0">
                <a:solidFill>
                  <a:srgbClr val="432C12"/>
                </a:solidFill>
                <a:latin typeface="Assistant ExtraBold" panose="00000900000000000000" pitchFamily="2" charset="-79"/>
                <a:cs typeface="Assistant ExtraBold" panose="00000900000000000000" pitchFamily="2" charset="-79"/>
              </a:rPr>
              <a:t>Hier entsteht deine Geschichte. </a:t>
            </a:r>
            <a:br>
              <a:rPr lang="de-AT" sz="1600" b="1" dirty="0">
                <a:solidFill>
                  <a:srgbClr val="432C12"/>
                </a:solidFill>
                <a:latin typeface="Assistant ExtraBold" panose="00000900000000000000" pitchFamily="2" charset="-79"/>
                <a:cs typeface="Assistant ExtraBold" panose="00000900000000000000" pitchFamily="2" charset="-79"/>
              </a:rPr>
            </a:br>
            <a:r>
              <a:rPr lang="de-AT" sz="1200" dirty="0">
                <a:latin typeface="Assistant ExtraLight" panose="00000300000000000000" pitchFamily="2" charset="-79"/>
                <a:cs typeface="Assistant ExtraLight" panose="00000300000000000000" pitchFamily="2" charset="-79"/>
              </a:rPr>
              <a:t>Die Geschichten werden aus Sicht der Menschen erzählt, </a:t>
            </a:r>
          </a:p>
          <a:p>
            <a:pPr marL="171450" indent="-171450">
              <a:lnSpc>
                <a:spcPct val="130000"/>
              </a:lnSpc>
              <a:buFont typeface="Arial" panose="020B0604020202020204" pitchFamily="34" charset="0"/>
              <a:buChar char="•"/>
            </a:pPr>
            <a:r>
              <a:rPr lang="de-AT" sz="1200" dirty="0">
                <a:latin typeface="Assistant ExtraLight" panose="00000300000000000000" pitchFamily="2" charset="-79"/>
                <a:cs typeface="Assistant ExtraLight" panose="00000300000000000000" pitchFamily="2" charset="-79"/>
              </a:rPr>
              <a:t>was es für sie bedeutet, </a:t>
            </a:r>
          </a:p>
          <a:p>
            <a:pPr marL="171450" indent="-171450">
              <a:lnSpc>
                <a:spcPct val="130000"/>
              </a:lnSpc>
              <a:buFont typeface="Arial" panose="020B0604020202020204" pitchFamily="34" charset="0"/>
              <a:buChar char="•"/>
            </a:pPr>
            <a:r>
              <a:rPr lang="de-AT" sz="1200" dirty="0">
                <a:latin typeface="Assistant ExtraLight" panose="00000300000000000000" pitchFamily="2" charset="-79"/>
                <a:cs typeface="Assistant ExtraLight" panose="00000300000000000000" pitchFamily="2" charset="-79"/>
              </a:rPr>
              <a:t>was es ihnen nützt, </a:t>
            </a:r>
          </a:p>
          <a:p>
            <a:pPr marL="171450" indent="-171450">
              <a:lnSpc>
                <a:spcPct val="130000"/>
              </a:lnSpc>
              <a:buFont typeface="Arial" panose="020B0604020202020204" pitchFamily="34" charset="0"/>
              <a:buChar char="•"/>
            </a:pPr>
            <a:r>
              <a:rPr lang="de-AT" sz="1200" dirty="0">
                <a:latin typeface="Assistant ExtraLight" panose="00000300000000000000" pitchFamily="2" charset="-79"/>
                <a:cs typeface="Assistant ExtraLight" panose="00000300000000000000" pitchFamily="2" charset="-79"/>
              </a:rPr>
              <a:t>wie das Unternehmen jemandem mit deinem Dienst oder Service hilft.</a:t>
            </a:r>
          </a:p>
        </p:txBody>
      </p:sp>
      <p:cxnSp>
        <p:nvCxnSpPr>
          <p:cNvPr id="18" name="Gerade Verbindung mit Pfeil 17">
            <a:extLst>
              <a:ext uri="{FF2B5EF4-FFF2-40B4-BE49-F238E27FC236}">
                <a16:creationId xmlns:a16="http://schemas.microsoft.com/office/drawing/2014/main" id="{379BC18A-B2F5-8BA6-B979-553E0D5C458A}"/>
              </a:ext>
            </a:extLst>
          </p:cNvPr>
          <p:cNvCxnSpPr>
            <a:cxnSpLocks/>
          </p:cNvCxnSpPr>
          <p:nvPr/>
        </p:nvCxnSpPr>
        <p:spPr>
          <a:xfrm flipV="1">
            <a:off x="8719399" y="3906477"/>
            <a:ext cx="0" cy="695096"/>
          </a:xfrm>
          <a:prstGeom prst="straightConnector1">
            <a:avLst/>
          </a:prstGeom>
          <a:ln>
            <a:solidFill>
              <a:srgbClr val="432C1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5659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pieren 24">
            <a:extLst>
              <a:ext uri="{FF2B5EF4-FFF2-40B4-BE49-F238E27FC236}">
                <a16:creationId xmlns:a16="http://schemas.microsoft.com/office/drawing/2014/main" id="{C3E8813C-32A5-1479-FF8C-6B9D827B61C7}"/>
              </a:ext>
            </a:extLst>
          </p:cNvPr>
          <p:cNvGrpSpPr/>
          <p:nvPr/>
        </p:nvGrpSpPr>
        <p:grpSpPr>
          <a:xfrm>
            <a:off x="3994491" y="1198492"/>
            <a:ext cx="8197509" cy="5288592"/>
            <a:chOff x="3994491" y="1086732"/>
            <a:chExt cx="8197509" cy="5288592"/>
          </a:xfrm>
        </p:grpSpPr>
        <p:pic>
          <p:nvPicPr>
            <p:cNvPr id="21" name="Grafik 20" descr="Ein Bild, das Text, Whiteboard, Design enthält.">
              <a:extLst>
                <a:ext uri="{FF2B5EF4-FFF2-40B4-BE49-F238E27FC236}">
                  <a16:creationId xmlns:a16="http://schemas.microsoft.com/office/drawing/2014/main" id="{A291B752-CB83-F764-4385-30F9F2DDCB90}"/>
                </a:ext>
              </a:extLst>
            </p:cNvPr>
            <p:cNvPicPr>
              <a:picLocks noChangeAspect="1"/>
            </p:cNvPicPr>
            <p:nvPr/>
          </p:nvPicPr>
          <p:blipFill rotWithShape="1">
            <a:blip r:embed="rId5">
              <a:extLst>
                <a:ext uri="{28A0092B-C50C-407E-A947-70E740481C1C}">
                  <a14:useLocalDpi xmlns:a14="http://schemas.microsoft.com/office/drawing/2010/main" val="0"/>
                </a:ext>
              </a:extLst>
            </a:blip>
            <a:srcRect l="10015" r="11378" b="3611"/>
            <a:stretch/>
          </p:blipFill>
          <p:spPr>
            <a:xfrm>
              <a:off x="3994491" y="1086732"/>
              <a:ext cx="8197509" cy="5288592"/>
            </a:xfrm>
            <a:prstGeom prst="rect">
              <a:avLst/>
            </a:prstGeom>
          </p:spPr>
        </p:pic>
        <p:pic>
          <p:nvPicPr>
            <p:cNvPr id="19" name="Servus in Hohenems_ Die neue Filiale stellt sich vor und 7 weitere Seiten - Geschäftlich – Microsoft​ Edge 2024-01-15 20-11-18">
              <a:hlinkClick r:id="" action="ppaction://media"/>
              <a:extLst>
                <a:ext uri="{FF2B5EF4-FFF2-40B4-BE49-F238E27FC236}">
                  <a16:creationId xmlns:a16="http://schemas.microsoft.com/office/drawing/2014/main" id="{69562254-5365-611E-BA28-29F0CF96757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4293" r="2661"/>
            <a:stretch/>
          </p:blipFill>
          <p:spPr>
            <a:xfrm>
              <a:off x="4773512" y="1573346"/>
              <a:ext cx="6741949" cy="3711307"/>
            </a:xfrm>
            <a:prstGeom prst="rect">
              <a:avLst/>
            </a:prstGeom>
          </p:spPr>
        </p:pic>
      </p:grpSp>
      <p:sp>
        <p:nvSpPr>
          <p:cNvPr id="4" name="TextBox 7">
            <a:extLst>
              <a:ext uri="{FF2B5EF4-FFF2-40B4-BE49-F238E27FC236}">
                <a16:creationId xmlns:a16="http://schemas.microsoft.com/office/drawing/2014/main" id="{D827A862-9924-ADEA-8AEC-4FD7A29DF73E}"/>
              </a:ext>
            </a:extLst>
          </p:cNvPr>
          <p:cNvSpPr txBox="1"/>
          <p:nvPr/>
        </p:nvSpPr>
        <p:spPr>
          <a:xfrm>
            <a:off x="624058" y="701040"/>
            <a:ext cx="8093221" cy="670248"/>
          </a:xfrm>
          <a:prstGeom prst="rect">
            <a:avLst/>
          </a:prstGeom>
        </p:spPr>
        <p:txBody>
          <a:bodyPr wrap="square" lIns="0" tIns="0" rIns="0" bIns="0" rtlCol="0" anchor="t">
            <a:spAutoFit/>
          </a:bodyPr>
          <a:lstStyle/>
          <a:p>
            <a:pPr algn="just">
              <a:lnSpc>
                <a:spcPct val="130000"/>
              </a:lnSpc>
              <a:spcAft>
                <a:spcPts val="800"/>
              </a:spcAft>
            </a:pPr>
            <a:r>
              <a:rPr lang="de-DE" sz="1000" dirty="0">
                <a:latin typeface="Assistant ExtraLight" panose="00000300000000000000" pitchFamily="2" charset="-79"/>
                <a:cs typeface="Assistant ExtraLight" panose="00000300000000000000" pitchFamily="2" charset="-79"/>
              </a:rPr>
              <a:t>NATIVE ADVERTISING</a:t>
            </a:r>
          </a:p>
          <a:p>
            <a:pPr marL="0">
              <a:lnSpc>
                <a:spcPct val="130000"/>
              </a:lnSpc>
              <a:spcAft>
                <a:spcPts val="800"/>
              </a:spcAft>
            </a:pPr>
            <a:r>
              <a:rPr lang="de-DE" sz="2000" b="1" dirty="0">
                <a:solidFill>
                  <a:srgbClr val="D5111E"/>
                </a:solidFill>
                <a:latin typeface="Assistant ExtraBold" panose="00000900000000000000" pitchFamily="2" charset="-79"/>
                <a:cs typeface="Assistant ExtraBold" panose="00000900000000000000" pitchFamily="2" charset="-79"/>
              </a:rPr>
              <a:t>NATIVE STORY PREMIUM </a:t>
            </a:r>
            <a:r>
              <a:rPr lang="de-DE" sz="2000" b="1" dirty="0">
                <a:latin typeface="Assistant ExtraBold" panose="00000900000000000000" pitchFamily="2" charset="-79"/>
                <a:cs typeface="Assistant ExtraBold" panose="00000900000000000000" pitchFamily="2" charset="-79"/>
              </a:rPr>
              <a:t>DEINE STORY MIT „HUMAN TOUCH“</a:t>
            </a:r>
            <a:endParaRPr lang="de-DE" sz="2000" b="0" i="0" dirty="0">
              <a:effectLst/>
              <a:latin typeface="Assistant ExtraBold" panose="00000900000000000000" pitchFamily="2" charset="-79"/>
              <a:cs typeface="Assistant ExtraBold" panose="00000900000000000000" pitchFamily="2" charset="-79"/>
            </a:endParaRPr>
          </a:p>
        </p:txBody>
      </p:sp>
      <p:grpSp>
        <p:nvGrpSpPr>
          <p:cNvPr id="5" name="Gruppieren 4">
            <a:extLst>
              <a:ext uri="{FF2B5EF4-FFF2-40B4-BE49-F238E27FC236}">
                <a16:creationId xmlns:a16="http://schemas.microsoft.com/office/drawing/2014/main" id="{6CE8FBB6-3006-FCA7-2621-B607CB4E47CF}"/>
              </a:ext>
            </a:extLst>
          </p:cNvPr>
          <p:cNvGrpSpPr/>
          <p:nvPr/>
        </p:nvGrpSpPr>
        <p:grpSpPr>
          <a:xfrm>
            <a:off x="1503339" y="1956752"/>
            <a:ext cx="2491152" cy="3327901"/>
            <a:chOff x="5047568" y="1371288"/>
            <a:chExt cx="3680749" cy="5065573"/>
          </a:xfrm>
        </p:grpSpPr>
        <p:pic>
          <p:nvPicPr>
            <p:cNvPr id="3" name="Picture 4">
              <a:extLst>
                <a:ext uri="{FF2B5EF4-FFF2-40B4-BE49-F238E27FC236}">
                  <a16:creationId xmlns:a16="http://schemas.microsoft.com/office/drawing/2014/main" id="{99E82633-814A-18BC-7E42-A9FA96219F11}"/>
                </a:ext>
              </a:extLst>
            </p:cNvPr>
            <p:cNvPicPr>
              <a:picLocks noChangeAspect="1" noChangeArrowheads="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47568" y="1371288"/>
              <a:ext cx="3680749" cy="5065573"/>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B8FD011E-A52F-F192-8AD5-A4EB5BF1082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9442" r="34250"/>
            <a:stretch/>
          </p:blipFill>
          <p:spPr bwMode="auto">
            <a:xfrm>
              <a:off x="5047568" y="4382356"/>
              <a:ext cx="2420083" cy="2054505"/>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Rechteck 22">
            <a:extLst>
              <a:ext uri="{FF2B5EF4-FFF2-40B4-BE49-F238E27FC236}">
                <a16:creationId xmlns:a16="http://schemas.microsoft.com/office/drawing/2014/main" id="{CAB32AA5-57E8-607D-8172-3A69B9B342DF}"/>
              </a:ext>
            </a:extLst>
          </p:cNvPr>
          <p:cNvSpPr/>
          <p:nvPr/>
        </p:nvSpPr>
        <p:spPr>
          <a:xfrm>
            <a:off x="609060" y="6268720"/>
            <a:ext cx="5685907" cy="589280"/>
          </a:xfrm>
          <a:prstGeom prst="rect">
            <a:avLst/>
          </a:prstGeom>
          <a:solidFill>
            <a:srgbClr val="E33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4" name="Textfeld 23">
            <a:extLst>
              <a:ext uri="{FF2B5EF4-FFF2-40B4-BE49-F238E27FC236}">
                <a16:creationId xmlns:a16="http://schemas.microsoft.com/office/drawing/2014/main" id="{AB72E99B-DA53-891D-A116-D4C2BC56EBC5}"/>
              </a:ext>
            </a:extLst>
          </p:cNvPr>
          <p:cNvSpPr txBox="1"/>
          <p:nvPr/>
        </p:nvSpPr>
        <p:spPr>
          <a:xfrm>
            <a:off x="1302227" y="6178639"/>
            <a:ext cx="5104282" cy="769441"/>
          </a:xfrm>
          <a:prstGeom prst="rect">
            <a:avLst/>
          </a:prstGeom>
          <a:noFill/>
        </p:spPr>
        <p:txBody>
          <a:bodyPr wrap="none" rtlCol="0">
            <a:spAutoFit/>
          </a:bodyPr>
          <a:lstStyle/>
          <a:p>
            <a:r>
              <a:rPr lang="de-AT" sz="4400" dirty="0">
                <a:solidFill>
                  <a:schemeClr val="bg1"/>
                </a:solidFill>
                <a:latin typeface="Assistant ExtraBold" panose="00000900000000000000" pitchFamily="2" charset="-79"/>
                <a:cs typeface="Assistant ExtraBold" panose="00000900000000000000" pitchFamily="2" charset="-79"/>
              </a:rPr>
              <a:t>FIRST MOVER </a:t>
            </a:r>
            <a:r>
              <a:rPr lang="de-AT" sz="1100" dirty="0">
                <a:solidFill>
                  <a:schemeClr val="bg1"/>
                </a:solidFill>
                <a:latin typeface="Assistant ExtraBold" panose="00000900000000000000" pitchFamily="2" charset="-79"/>
                <a:cs typeface="Assistant ExtraBold" panose="00000900000000000000" pitchFamily="2" charset="-79"/>
              </a:rPr>
              <a:t>buchbar ab 1.3.2024</a:t>
            </a:r>
            <a:endParaRPr lang="de-AT" sz="4400" dirty="0">
              <a:solidFill>
                <a:schemeClr val="bg1"/>
              </a:solidFill>
              <a:latin typeface="Assistant ExtraBold" panose="00000900000000000000" pitchFamily="2" charset="-79"/>
              <a:cs typeface="Assistant ExtraBold" panose="00000900000000000000" pitchFamily="2" charset="-79"/>
            </a:endParaRPr>
          </a:p>
        </p:txBody>
      </p:sp>
    </p:spTree>
    <p:extLst>
      <p:ext uri="{BB962C8B-B14F-4D97-AF65-F5344CB8AC3E}">
        <p14:creationId xmlns:p14="http://schemas.microsoft.com/office/powerpoint/2010/main" val="1131484361"/>
      </p:ext>
    </p:extLst>
  </p:cSld>
  <p:clrMapOvr>
    <a:masterClrMapping/>
  </p:clrMapOvr>
  <p:timing>
    <p:tnLst>
      <p:par>
        <p:cTn id="1" dur="indefinite" restart="never" nodeType="tmRoot">
          <p:childTnLst>
            <p:video>
              <p:cMediaNode vol="80000">
                <p:cTn id="2" repeatCount="indefinite" fill="hold" display="0">
                  <p:stCondLst>
                    <p:cond delay="indefinite"/>
                  </p:stCondLst>
                </p:cTn>
                <p:tgtEl>
                  <p:spTgt spid="1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D827A862-9924-ADEA-8AEC-4FD7A29DF73E}"/>
              </a:ext>
            </a:extLst>
          </p:cNvPr>
          <p:cNvSpPr txBox="1"/>
          <p:nvPr/>
        </p:nvSpPr>
        <p:spPr>
          <a:xfrm>
            <a:off x="624058" y="701040"/>
            <a:ext cx="4882439" cy="2226250"/>
          </a:xfrm>
          <a:prstGeom prst="rect">
            <a:avLst/>
          </a:prstGeom>
        </p:spPr>
        <p:txBody>
          <a:bodyPr wrap="square" lIns="0" tIns="0" rIns="0" bIns="0" rtlCol="0" anchor="t">
            <a:spAutoFit/>
          </a:bodyPr>
          <a:lstStyle/>
          <a:p>
            <a:pPr algn="just">
              <a:lnSpc>
                <a:spcPct val="130000"/>
              </a:lnSpc>
              <a:spcAft>
                <a:spcPts val="800"/>
              </a:spcAft>
            </a:pPr>
            <a:r>
              <a:rPr lang="de-DE" sz="1000" dirty="0">
                <a:latin typeface="Assistant ExtraLight" panose="00000300000000000000" pitchFamily="2" charset="-79"/>
                <a:cs typeface="Assistant ExtraLight" panose="00000300000000000000" pitchFamily="2" charset="-79"/>
              </a:rPr>
              <a:t>NATIVE ADVERTISING</a:t>
            </a:r>
          </a:p>
          <a:p>
            <a:pPr>
              <a:lnSpc>
                <a:spcPct val="130000"/>
              </a:lnSpc>
              <a:spcAft>
                <a:spcPts val="800"/>
              </a:spcAft>
            </a:pPr>
            <a:r>
              <a:rPr lang="de-DE" sz="2000" b="1" dirty="0">
                <a:solidFill>
                  <a:srgbClr val="D5111E"/>
                </a:solidFill>
                <a:latin typeface="Assistant ExtraBold" panose="00000900000000000000" pitchFamily="2" charset="-79"/>
                <a:cs typeface="Assistant ExtraBold" panose="00000900000000000000" pitchFamily="2" charset="-79"/>
              </a:rPr>
              <a:t>NATIVE STORY PREMIUM </a:t>
            </a:r>
            <a:r>
              <a:rPr lang="de-DE" sz="2000" b="1" dirty="0">
                <a:latin typeface="Assistant ExtraBold" panose="00000900000000000000" pitchFamily="2" charset="-79"/>
                <a:cs typeface="Assistant ExtraBold" panose="00000900000000000000" pitchFamily="2" charset="-79"/>
              </a:rPr>
              <a:t>DAS </a:t>
            </a:r>
            <a:r>
              <a:rPr lang="de-DE" sz="2000" b="1" i="0" dirty="0">
                <a:effectLst/>
                <a:latin typeface="Assistant ExtraBold" panose="00000900000000000000" pitchFamily="2" charset="-79"/>
                <a:cs typeface="Assistant ExtraBold" panose="00000900000000000000" pitchFamily="2" charset="-79"/>
              </a:rPr>
              <a:t>FACTSHEET </a:t>
            </a:r>
            <a:endParaRPr lang="de-DE" sz="2000" b="0" i="0" dirty="0">
              <a:effectLst/>
              <a:latin typeface="Assistant ExtraBold" panose="00000900000000000000" pitchFamily="2" charset="-79"/>
              <a:cs typeface="Assistant ExtraBold" panose="00000900000000000000" pitchFamily="2" charset="-79"/>
            </a:endParaRPr>
          </a:p>
          <a:p>
            <a:pPr algn="just">
              <a:lnSpc>
                <a:spcPct val="130000"/>
              </a:lnSpc>
              <a:spcAft>
                <a:spcPts val="800"/>
              </a:spcAft>
            </a:pPr>
            <a:r>
              <a:rPr lang="de-AT" sz="1200" dirty="0">
                <a:latin typeface="Assistant ExtraLight" panose="00000300000000000000" pitchFamily="2" charset="-79"/>
                <a:cs typeface="Assistant ExtraLight" panose="00000300000000000000" pitchFamily="2" charset="-79"/>
              </a:rPr>
              <a:t>Jede Geschichte hat die Kraft, uns zu bewegen, uns zu inspirieren und uns auf eine Reise mitzunehmen, die weit über die Grenzen des Alltäglichen hinausgeht. Mit unserer Native Story Premium verwandeln wir die gewünschten Inhalte in ein </a:t>
            </a:r>
            <a:r>
              <a:rPr lang="de-AT" sz="1200" b="1" dirty="0">
                <a:latin typeface="Assistant ExtraLight" panose="00000300000000000000" pitchFamily="2" charset="-79"/>
                <a:cs typeface="Assistant ExtraLight" panose="00000300000000000000" pitchFamily="2" charset="-79"/>
              </a:rPr>
              <a:t>einzigartiges und interaktives Leseerlebnis</a:t>
            </a:r>
            <a:r>
              <a:rPr lang="de-AT" sz="1200" dirty="0">
                <a:latin typeface="Assistant ExtraLight" panose="00000300000000000000" pitchFamily="2" charset="-79"/>
                <a:cs typeface="Assistant ExtraLight" panose="00000300000000000000" pitchFamily="2" charset="-79"/>
              </a:rPr>
              <a:t>, das durch die emotionale Note veredelt wird. Der </a:t>
            </a:r>
            <a:r>
              <a:rPr lang="de-AT" sz="1200" b="1" dirty="0">
                <a:latin typeface="Assistant ExtraLight" panose="00000300000000000000" pitchFamily="2" charset="-79"/>
                <a:cs typeface="Assistant ExtraLight" panose="00000300000000000000" pitchFamily="2" charset="-79"/>
              </a:rPr>
              <a:t>„Human Touch“ </a:t>
            </a:r>
            <a:r>
              <a:rPr lang="de-AT" sz="1200" dirty="0">
                <a:latin typeface="Assistant ExtraLight" panose="00000300000000000000" pitchFamily="2" charset="-79"/>
                <a:cs typeface="Assistant ExtraLight" panose="00000300000000000000" pitchFamily="2" charset="-79"/>
              </a:rPr>
              <a:t>steht im Vordergrund, der klassische PR-Charakter rückt bei der Native Story Premium in den Hintergrund. </a:t>
            </a:r>
            <a:endParaRPr lang="de-AT" sz="1200" b="1" dirty="0">
              <a:latin typeface="Assistant ExtraLight" panose="00000300000000000000" pitchFamily="2" charset="-79"/>
              <a:cs typeface="Assistant ExtraLight" panose="00000300000000000000" pitchFamily="2" charset="-79"/>
            </a:endParaRPr>
          </a:p>
        </p:txBody>
      </p:sp>
      <p:graphicFrame>
        <p:nvGraphicFramePr>
          <p:cNvPr id="10" name="Tabelle 9">
            <a:extLst>
              <a:ext uri="{FF2B5EF4-FFF2-40B4-BE49-F238E27FC236}">
                <a16:creationId xmlns:a16="http://schemas.microsoft.com/office/drawing/2014/main" id="{C678775B-681B-22F7-2C44-B3C879B537B7}"/>
              </a:ext>
            </a:extLst>
          </p:cNvPr>
          <p:cNvGraphicFramePr>
            <a:graphicFrameLocks noGrp="1"/>
          </p:cNvGraphicFramePr>
          <p:nvPr>
            <p:extLst>
              <p:ext uri="{D42A27DB-BD31-4B8C-83A1-F6EECF244321}">
                <p14:modId xmlns:p14="http://schemas.microsoft.com/office/powerpoint/2010/main" val="156964774"/>
              </p:ext>
            </p:extLst>
          </p:nvPr>
        </p:nvGraphicFramePr>
        <p:xfrm>
          <a:off x="7087636" y="1678618"/>
          <a:ext cx="4186614" cy="2021392"/>
        </p:xfrm>
        <a:graphic>
          <a:graphicData uri="http://schemas.openxmlformats.org/drawingml/2006/table">
            <a:tbl>
              <a:tblPr>
                <a:tableStyleId>{2D5ABB26-0587-4C30-8999-92F81FD0307C}</a:tableStyleId>
              </a:tblPr>
              <a:tblGrid>
                <a:gridCol w="2560744">
                  <a:extLst>
                    <a:ext uri="{9D8B030D-6E8A-4147-A177-3AD203B41FA5}">
                      <a16:colId xmlns:a16="http://schemas.microsoft.com/office/drawing/2014/main" val="1670694026"/>
                    </a:ext>
                  </a:extLst>
                </a:gridCol>
                <a:gridCol w="1625870">
                  <a:extLst>
                    <a:ext uri="{9D8B030D-6E8A-4147-A177-3AD203B41FA5}">
                      <a16:colId xmlns:a16="http://schemas.microsoft.com/office/drawing/2014/main" val="1833795782"/>
                    </a:ext>
                  </a:extLst>
                </a:gridCol>
              </a:tblGrid>
              <a:tr h="252674">
                <a:tc>
                  <a:txBody>
                    <a:bodyPr/>
                    <a:lstStyle/>
                    <a:p>
                      <a:pPr algn="l" fontAlgn="b"/>
                      <a:r>
                        <a:rPr lang="de-AT" sz="1100" b="0" i="0" u="none" strike="noStrike" dirty="0">
                          <a:solidFill>
                            <a:srgbClr val="000000"/>
                          </a:solidFill>
                          <a:effectLst/>
                          <a:latin typeface="Assistant ExtraLight" panose="00000300000000000000" pitchFamily="2" charset="-79"/>
                          <a:cs typeface="Assistant ExtraLight" panose="00000300000000000000" pitchFamily="2" charset="-79"/>
                        </a:rPr>
                        <a:t>Umfeld</a:t>
                      </a:r>
                    </a:p>
                  </a:txBody>
                  <a:tcPr marL="7620" marR="7620" marT="7620" marB="0" anchor="b"/>
                </a:tc>
                <a:tc>
                  <a:txBody>
                    <a:bodyPr/>
                    <a:lstStyle/>
                    <a:p>
                      <a:pPr algn="r" fontAlgn="t"/>
                      <a:r>
                        <a:rPr lang="de-AT" sz="1100" b="0" i="0" u="none" strike="noStrike" dirty="0">
                          <a:solidFill>
                            <a:srgbClr val="000000"/>
                          </a:solidFill>
                          <a:effectLst/>
                          <a:latin typeface="Assistant ExtraLight" panose="00000300000000000000" pitchFamily="2" charset="-79"/>
                          <a:cs typeface="Assistant ExtraLight" panose="00000300000000000000" pitchFamily="2" charset="-79"/>
                        </a:rPr>
                        <a:t>Regionale Newsportale</a:t>
                      </a:r>
                    </a:p>
                  </a:txBody>
                  <a:tcPr marL="7620" marR="7620" marT="7620" marB="0"/>
                </a:tc>
                <a:extLst>
                  <a:ext uri="{0D108BD9-81ED-4DB2-BD59-A6C34878D82A}">
                    <a16:rowId xmlns:a16="http://schemas.microsoft.com/office/drawing/2014/main" val="273943167"/>
                  </a:ext>
                </a:extLst>
              </a:tr>
              <a:tr h="252674">
                <a:tc>
                  <a:txBody>
                    <a:bodyPr/>
                    <a:lstStyle/>
                    <a:p>
                      <a:pPr algn="l" fontAlgn="b"/>
                      <a:r>
                        <a:rPr lang="de-AT" sz="1100" u="none" strike="noStrike" dirty="0">
                          <a:effectLst/>
                          <a:latin typeface="Assistant ExtraLight" panose="00000300000000000000" pitchFamily="2" charset="-79"/>
                          <a:cs typeface="Assistant ExtraLight" panose="00000300000000000000" pitchFamily="2" charset="-79"/>
                        </a:rPr>
                        <a:t>Textgestaltung | Tonalität</a:t>
                      </a:r>
                      <a:endParaRPr lang="de-AT" sz="11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7620" marR="7620" marT="7620" marB="0" anchor="b"/>
                </a:tc>
                <a:tc>
                  <a:txBody>
                    <a:bodyPr/>
                    <a:lstStyle/>
                    <a:p>
                      <a:pPr algn="r" fontAlgn="t"/>
                      <a:r>
                        <a:rPr lang="de-AT" sz="1100" u="none" strike="noStrike" dirty="0">
                          <a:effectLst/>
                          <a:latin typeface="Assistant ExtraLight" panose="00000300000000000000" pitchFamily="2" charset="-79"/>
                          <a:cs typeface="Assistant ExtraLight" panose="00000300000000000000" pitchFamily="2" charset="-79"/>
                        </a:rPr>
                        <a:t>Human Touch</a:t>
                      </a:r>
                      <a:endParaRPr lang="de-AT" sz="11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7620" marR="7620" marT="7620" marB="0"/>
                </a:tc>
                <a:extLst>
                  <a:ext uri="{0D108BD9-81ED-4DB2-BD59-A6C34878D82A}">
                    <a16:rowId xmlns:a16="http://schemas.microsoft.com/office/drawing/2014/main" val="4131719755"/>
                  </a:ext>
                </a:extLst>
              </a:tr>
              <a:tr h="252674">
                <a:tc>
                  <a:txBody>
                    <a:bodyPr/>
                    <a:lstStyle/>
                    <a:p>
                      <a:pPr algn="l" fontAlgn="b"/>
                      <a:r>
                        <a:rPr lang="de-AT" sz="1100" u="none" strike="noStrike">
                          <a:effectLst/>
                          <a:latin typeface="Assistant ExtraLight" panose="00000300000000000000" pitchFamily="2" charset="-79"/>
                          <a:cs typeface="Assistant ExtraLight" panose="00000300000000000000" pitchFamily="2" charset="-79"/>
                        </a:rPr>
                        <a:t>Produktion inklusive</a:t>
                      </a:r>
                      <a:endParaRPr lang="de-AT" sz="1100" b="0" i="0" u="none" strike="noStrike">
                        <a:solidFill>
                          <a:srgbClr val="000000"/>
                        </a:solidFill>
                        <a:effectLst/>
                        <a:latin typeface="Assistant ExtraLight" panose="00000300000000000000" pitchFamily="2" charset="-79"/>
                        <a:cs typeface="Assistant ExtraLight" panose="00000300000000000000" pitchFamily="2" charset="-79"/>
                      </a:endParaRPr>
                    </a:p>
                  </a:txBody>
                  <a:tcPr marL="7620" marR="7620" marT="7620" marB="0" anchor="b"/>
                </a:tc>
                <a:tc>
                  <a:txBody>
                    <a:bodyPr/>
                    <a:lstStyle/>
                    <a:p>
                      <a:pPr algn="r" fontAlgn="t"/>
                      <a:r>
                        <a:rPr lang="de-AT" sz="1100" u="none" strike="noStrike" dirty="0">
                          <a:effectLst/>
                          <a:latin typeface="Assistant ExtraLight" panose="00000300000000000000" pitchFamily="2" charset="-79"/>
                          <a:cs typeface="Assistant ExtraLight" panose="00000300000000000000" pitchFamily="2" charset="-79"/>
                        </a:rPr>
                        <a:t>ja</a:t>
                      </a:r>
                      <a:endParaRPr lang="de-AT" sz="11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7620" marR="7620" marT="7620" marB="0"/>
                </a:tc>
                <a:extLst>
                  <a:ext uri="{0D108BD9-81ED-4DB2-BD59-A6C34878D82A}">
                    <a16:rowId xmlns:a16="http://schemas.microsoft.com/office/drawing/2014/main" val="3795472806"/>
                  </a:ext>
                </a:extLst>
              </a:tr>
              <a:tr h="252674">
                <a:tc>
                  <a:txBody>
                    <a:bodyPr/>
                    <a:lstStyle/>
                    <a:p>
                      <a:pPr algn="l" fontAlgn="b"/>
                      <a:r>
                        <a:rPr lang="de-AT" sz="1100" u="none" strike="noStrike">
                          <a:effectLst/>
                          <a:latin typeface="Assistant ExtraLight" panose="00000300000000000000" pitchFamily="2" charset="-79"/>
                          <a:cs typeface="Assistant ExtraLight" panose="00000300000000000000" pitchFamily="2" charset="-79"/>
                        </a:rPr>
                        <a:t>Elemente im Artikel</a:t>
                      </a:r>
                      <a:endParaRPr lang="de-AT" sz="1100" b="0" i="0" u="none" strike="noStrike">
                        <a:solidFill>
                          <a:srgbClr val="000000"/>
                        </a:solidFill>
                        <a:effectLst/>
                        <a:latin typeface="Assistant ExtraLight" panose="00000300000000000000" pitchFamily="2" charset="-79"/>
                        <a:cs typeface="Assistant ExtraLight" panose="00000300000000000000" pitchFamily="2" charset="-79"/>
                      </a:endParaRPr>
                    </a:p>
                  </a:txBody>
                  <a:tcPr marL="7620" marR="7620" marT="7620" marB="0" anchor="b"/>
                </a:tc>
                <a:tc>
                  <a:txBody>
                    <a:bodyPr/>
                    <a:lstStyle/>
                    <a:p>
                      <a:pPr algn="r" fontAlgn="t"/>
                      <a:r>
                        <a:rPr lang="de-AT" sz="1100" u="none" strike="noStrike" dirty="0">
                          <a:effectLst/>
                          <a:latin typeface="Assistant ExtraLight" panose="00000300000000000000" pitchFamily="2" charset="-79"/>
                          <a:cs typeface="Assistant ExtraLight" panose="00000300000000000000" pitchFamily="2" charset="-79"/>
                        </a:rPr>
                        <a:t>Text, Bild, Video, Diashow</a:t>
                      </a:r>
                      <a:endParaRPr lang="de-AT" sz="11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7620" marR="7620" marT="7620" marB="0"/>
                </a:tc>
                <a:extLst>
                  <a:ext uri="{0D108BD9-81ED-4DB2-BD59-A6C34878D82A}">
                    <a16:rowId xmlns:a16="http://schemas.microsoft.com/office/drawing/2014/main" val="2337817723"/>
                  </a:ext>
                </a:extLst>
              </a:tr>
              <a:tr h="252674">
                <a:tc>
                  <a:txBody>
                    <a:bodyPr/>
                    <a:lstStyle/>
                    <a:p>
                      <a:pPr algn="l" fontAlgn="b"/>
                      <a:r>
                        <a:rPr lang="de-AT" sz="1100" u="none" strike="noStrike" dirty="0">
                          <a:effectLst/>
                          <a:latin typeface="Assistant ExtraLight" panose="00000300000000000000" pitchFamily="2" charset="-79"/>
                          <a:cs typeface="Assistant ExtraLight" panose="00000300000000000000" pitchFamily="2" charset="-79"/>
                        </a:rPr>
                        <a:t>Layout </a:t>
                      </a:r>
                      <a:endParaRPr lang="de-AT" sz="11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7620" marR="7620" marT="7620" marB="0" anchor="b"/>
                </a:tc>
                <a:tc>
                  <a:txBody>
                    <a:bodyPr/>
                    <a:lstStyle/>
                    <a:p>
                      <a:pPr algn="r" fontAlgn="t"/>
                      <a:r>
                        <a:rPr lang="de-AT" sz="1100" u="none" strike="noStrike" dirty="0">
                          <a:effectLst/>
                          <a:latin typeface="Assistant ExtraLight" panose="00000300000000000000" pitchFamily="2" charset="-79"/>
                          <a:cs typeface="Assistant ExtraLight" panose="00000300000000000000" pitchFamily="2" charset="-79"/>
                        </a:rPr>
                        <a:t>responsive</a:t>
                      </a:r>
                      <a:endParaRPr lang="de-AT" sz="11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7620" marR="7620" marT="7620" marB="0"/>
                </a:tc>
                <a:extLst>
                  <a:ext uri="{0D108BD9-81ED-4DB2-BD59-A6C34878D82A}">
                    <a16:rowId xmlns:a16="http://schemas.microsoft.com/office/drawing/2014/main" val="206442309"/>
                  </a:ext>
                </a:extLst>
              </a:tr>
              <a:tr h="252674">
                <a:tc>
                  <a:txBody>
                    <a:bodyPr/>
                    <a:lstStyle/>
                    <a:p>
                      <a:pPr algn="l" fontAlgn="b"/>
                      <a:r>
                        <a:rPr lang="de-AT" sz="1100" u="none" strike="noStrike">
                          <a:effectLst/>
                          <a:latin typeface="Assistant ExtraLight" panose="00000300000000000000" pitchFamily="2" charset="-79"/>
                          <a:cs typeface="Assistant ExtraLight" panose="00000300000000000000" pitchFamily="2" charset="-79"/>
                        </a:rPr>
                        <a:t>max. Artikel inkludiert</a:t>
                      </a:r>
                      <a:endParaRPr lang="de-AT" sz="1100" b="0" i="0" u="none" strike="noStrike">
                        <a:solidFill>
                          <a:srgbClr val="000000"/>
                        </a:solidFill>
                        <a:effectLst/>
                        <a:latin typeface="Assistant ExtraLight" panose="00000300000000000000" pitchFamily="2" charset="-79"/>
                        <a:cs typeface="Assistant ExtraLight" panose="00000300000000000000" pitchFamily="2" charset="-79"/>
                      </a:endParaRPr>
                    </a:p>
                  </a:txBody>
                  <a:tcPr marL="7620" marR="7620" marT="7620" marB="0" anchor="b"/>
                </a:tc>
                <a:tc>
                  <a:txBody>
                    <a:bodyPr/>
                    <a:lstStyle/>
                    <a:p>
                      <a:pPr algn="r" fontAlgn="t"/>
                      <a:r>
                        <a:rPr lang="de-AT" sz="1100" u="none" strike="noStrike" dirty="0">
                          <a:effectLst/>
                          <a:latin typeface="Assistant ExtraLight" panose="00000300000000000000" pitchFamily="2" charset="-79"/>
                          <a:cs typeface="Assistant ExtraLight" panose="00000300000000000000" pitchFamily="2" charset="-79"/>
                        </a:rPr>
                        <a:t>1</a:t>
                      </a:r>
                      <a:endParaRPr lang="de-AT" sz="11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7620" marR="7620" marT="7620" marB="0"/>
                </a:tc>
                <a:extLst>
                  <a:ext uri="{0D108BD9-81ED-4DB2-BD59-A6C34878D82A}">
                    <a16:rowId xmlns:a16="http://schemas.microsoft.com/office/drawing/2014/main" val="3730221139"/>
                  </a:ext>
                </a:extLst>
              </a:tr>
              <a:tr h="252674">
                <a:tc>
                  <a:txBody>
                    <a:bodyPr/>
                    <a:lstStyle/>
                    <a:p>
                      <a:pPr algn="l" fontAlgn="b"/>
                      <a:r>
                        <a:rPr lang="de-AT" sz="1100" u="none" strike="noStrike">
                          <a:effectLst/>
                          <a:latin typeface="Assistant ExtraLight" panose="00000300000000000000" pitchFamily="2" charset="-79"/>
                          <a:cs typeface="Assistant ExtraLight" panose="00000300000000000000" pitchFamily="2" charset="-79"/>
                        </a:rPr>
                        <a:t>max. Anzahl Teaser inkludiert</a:t>
                      </a:r>
                      <a:endParaRPr lang="de-AT" sz="1100" b="0" i="0" u="none" strike="noStrike">
                        <a:solidFill>
                          <a:srgbClr val="000000"/>
                        </a:solidFill>
                        <a:effectLst/>
                        <a:latin typeface="Assistant ExtraLight" panose="00000300000000000000" pitchFamily="2" charset="-79"/>
                        <a:cs typeface="Assistant ExtraLight" panose="00000300000000000000" pitchFamily="2" charset="-79"/>
                      </a:endParaRPr>
                    </a:p>
                  </a:txBody>
                  <a:tcPr marL="7620" marR="7620" marT="7620" marB="0" anchor="b"/>
                </a:tc>
                <a:tc>
                  <a:txBody>
                    <a:bodyPr/>
                    <a:lstStyle/>
                    <a:p>
                      <a:pPr algn="r" fontAlgn="t"/>
                      <a:r>
                        <a:rPr lang="de-AT" sz="1100" u="none" strike="noStrike" dirty="0">
                          <a:effectLst/>
                          <a:latin typeface="Assistant ExtraLight" panose="00000300000000000000" pitchFamily="2" charset="-79"/>
                          <a:cs typeface="Assistant ExtraLight" panose="00000300000000000000" pitchFamily="2" charset="-79"/>
                        </a:rPr>
                        <a:t>5</a:t>
                      </a:r>
                      <a:endParaRPr lang="de-AT" sz="11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7620" marR="7620" marT="7620" marB="0"/>
                </a:tc>
                <a:extLst>
                  <a:ext uri="{0D108BD9-81ED-4DB2-BD59-A6C34878D82A}">
                    <a16:rowId xmlns:a16="http://schemas.microsoft.com/office/drawing/2014/main" val="3903387769"/>
                  </a:ext>
                </a:extLst>
              </a:tr>
              <a:tr h="252674">
                <a:tc>
                  <a:txBody>
                    <a:bodyPr/>
                    <a:lstStyle/>
                    <a:p>
                      <a:pPr algn="l" fontAlgn="b"/>
                      <a:r>
                        <a:rPr lang="de-AT" sz="1100" u="none" strike="noStrike" dirty="0">
                          <a:effectLst/>
                          <a:latin typeface="Assistant ExtraLight" panose="00000300000000000000" pitchFamily="2" charset="-79"/>
                          <a:cs typeface="Assistant ExtraLight" panose="00000300000000000000" pitchFamily="2" charset="-79"/>
                        </a:rPr>
                        <a:t>Vorlaufzeit</a:t>
                      </a:r>
                      <a:endParaRPr lang="de-AT" sz="11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7620" marR="7620" marT="7620" marB="0" anchor="b"/>
                </a:tc>
                <a:tc>
                  <a:txBody>
                    <a:bodyPr/>
                    <a:lstStyle/>
                    <a:p>
                      <a:pPr algn="r" fontAlgn="t"/>
                      <a:r>
                        <a:rPr lang="de-AT" sz="1100" u="none" strike="noStrike" dirty="0">
                          <a:effectLst/>
                          <a:latin typeface="Assistant ExtraLight" panose="00000300000000000000" pitchFamily="2" charset="-79"/>
                          <a:cs typeface="Assistant ExtraLight" panose="00000300000000000000" pitchFamily="2" charset="-79"/>
                        </a:rPr>
                        <a:t>20 Werktage  </a:t>
                      </a:r>
                      <a:endParaRPr lang="de-AT" sz="11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7620" marR="7620" marT="7620" marB="0"/>
                </a:tc>
                <a:extLst>
                  <a:ext uri="{0D108BD9-81ED-4DB2-BD59-A6C34878D82A}">
                    <a16:rowId xmlns:a16="http://schemas.microsoft.com/office/drawing/2014/main" val="3891110495"/>
                  </a:ext>
                </a:extLst>
              </a:tr>
            </a:tbl>
          </a:graphicData>
        </a:graphic>
      </p:graphicFrame>
      <p:grpSp>
        <p:nvGrpSpPr>
          <p:cNvPr id="13" name="Gruppieren 12">
            <a:extLst>
              <a:ext uri="{FF2B5EF4-FFF2-40B4-BE49-F238E27FC236}">
                <a16:creationId xmlns:a16="http://schemas.microsoft.com/office/drawing/2014/main" id="{3C911E54-2BFC-F91D-3D86-8F5852C2514A}"/>
              </a:ext>
            </a:extLst>
          </p:cNvPr>
          <p:cNvGrpSpPr/>
          <p:nvPr/>
        </p:nvGrpSpPr>
        <p:grpSpPr>
          <a:xfrm>
            <a:off x="624059" y="4498203"/>
            <a:ext cx="10958733" cy="1548226"/>
            <a:chOff x="880094" y="3465033"/>
            <a:chExt cx="9312051" cy="2573931"/>
          </a:xfrm>
        </p:grpSpPr>
        <p:grpSp>
          <p:nvGrpSpPr>
            <p:cNvPr id="14" name="Gruppieren 13">
              <a:extLst>
                <a:ext uri="{FF2B5EF4-FFF2-40B4-BE49-F238E27FC236}">
                  <a16:creationId xmlns:a16="http://schemas.microsoft.com/office/drawing/2014/main" id="{B037DF4C-8666-E5BB-6081-10FA1D9A3976}"/>
                </a:ext>
              </a:extLst>
            </p:cNvPr>
            <p:cNvGrpSpPr/>
            <p:nvPr/>
          </p:nvGrpSpPr>
          <p:grpSpPr>
            <a:xfrm>
              <a:off x="1235917" y="5678964"/>
              <a:ext cx="8858885" cy="360000"/>
              <a:chOff x="2496000" y="4544856"/>
              <a:chExt cx="8858885" cy="360000"/>
            </a:xfrm>
          </p:grpSpPr>
          <p:sp>
            <p:nvSpPr>
              <p:cNvPr id="34" name="Rechteck 253">
                <a:extLst>
                  <a:ext uri="{FF2B5EF4-FFF2-40B4-BE49-F238E27FC236}">
                    <a16:creationId xmlns:a16="http://schemas.microsoft.com/office/drawing/2014/main" id="{9D280A36-0BB6-9A55-AB1B-DF98C468284A}"/>
                  </a:ext>
                </a:extLst>
              </p:cNvPr>
              <p:cNvSpPr/>
              <p:nvPr>
                <p:custDataLst>
                  <p:tags r:id="rId6"/>
                </p:custDataLst>
              </p:nvPr>
            </p:nvSpPr>
            <p:spPr bwMode="gray">
              <a:xfrm>
                <a:off x="2496000" y="4544856"/>
                <a:ext cx="720000" cy="360000"/>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spcBef>
                    <a:spcPts val="600"/>
                  </a:spcBef>
                </a:pPr>
                <a:r>
                  <a:rPr lang="de-DE" sz="1050" dirty="0">
                    <a:solidFill>
                      <a:srgbClr val="FF0000"/>
                    </a:solidFill>
                    <a:latin typeface="Assistant ExtraLight" panose="00000300000000000000" pitchFamily="2" charset="-79"/>
                    <a:cs typeface="Assistant ExtraLight" panose="00000300000000000000" pitchFamily="2" charset="-79"/>
                  </a:rPr>
                  <a:t>Tag 1</a:t>
                </a:r>
              </a:p>
            </p:txBody>
          </p:sp>
          <p:sp>
            <p:nvSpPr>
              <p:cNvPr id="35" name="Rechteck 256">
                <a:extLst>
                  <a:ext uri="{FF2B5EF4-FFF2-40B4-BE49-F238E27FC236}">
                    <a16:creationId xmlns:a16="http://schemas.microsoft.com/office/drawing/2014/main" id="{9636753B-746F-83D4-8CB3-A9C26A4FEEC6}"/>
                  </a:ext>
                </a:extLst>
              </p:cNvPr>
              <p:cNvSpPr/>
              <p:nvPr>
                <p:custDataLst>
                  <p:tags r:id="rId7"/>
                </p:custDataLst>
              </p:nvPr>
            </p:nvSpPr>
            <p:spPr bwMode="gray">
              <a:xfrm>
                <a:off x="3270000" y="4544856"/>
                <a:ext cx="1998000" cy="360000"/>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spcBef>
                    <a:spcPts val="600"/>
                  </a:spcBef>
                </a:pPr>
                <a:r>
                  <a:rPr lang="de-DE" sz="1050" dirty="0">
                    <a:solidFill>
                      <a:srgbClr val="FF0000"/>
                    </a:solidFill>
                    <a:latin typeface="Assistant ExtraLight" panose="00000300000000000000" pitchFamily="2" charset="-79"/>
                    <a:cs typeface="Assistant ExtraLight" panose="00000300000000000000" pitchFamily="2" charset="-79"/>
                  </a:rPr>
                  <a:t>Tag</a:t>
                </a:r>
                <a:r>
                  <a:rPr lang="de-DE" sz="1600" dirty="0">
                    <a:solidFill>
                      <a:srgbClr val="2B817E"/>
                    </a:solidFill>
                    <a:latin typeface="Assistant ExtraLight" panose="00000300000000000000" pitchFamily="2" charset="-79"/>
                    <a:cs typeface="Assistant ExtraLight" panose="00000300000000000000" pitchFamily="2" charset="-79"/>
                  </a:rPr>
                  <a:t> </a:t>
                </a:r>
                <a:r>
                  <a:rPr lang="de-DE" sz="1050" dirty="0">
                    <a:solidFill>
                      <a:srgbClr val="FF0000"/>
                    </a:solidFill>
                    <a:latin typeface="Assistant ExtraLight" panose="00000300000000000000" pitchFamily="2" charset="-79"/>
                    <a:cs typeface="Assistant ExtraLight" panose="00000300000000000000" pitchFamily="2" charset="-79"/>
                  </a:rPr>
                  <a:t>2 bis 7</a:t>
                </a:r>
              </a:p>
            </p:txBody>
          </p:sp>
          <p:sp>
            <p:nvSpPr>
              <p:cNvPr id="36" name="Rechteck 257">
                <a:extLst>
                  <a:ext uri="{FF2B5EF4-FFF2-40B4-BE49-F238E27FC236}">
                    <a16:creationId xmlns:a16="http://schemas.microsoft.com/office/drawing/2014/main" id="{45DC352B-5C78-AD0E-1D1B-6AB37FFFE5C0}"/>
                  </a:ext>
                </a:extLst>
              </p:cNvPr>
              <p:cNvSpPr/>
              <p:nvPr>
                <p:custDataLst>
                  <p:tags r:id="rId8"/>
                </p:custDataLst>
              </p:nvPr>
            </p:nvSpPr>
            <p:spPr bwMode="gray">
              <a:xfrm>
                <a:off x="5322000" y="4544856"/>
                <a:ext cx="720000" cy="360000"/>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spcBef>
                    <a:spcPts val="600"/>
                  </a:spcBef>
                </a:pPr>
                <a:r>
                  <a:rPr lang="de-DE" sz="1050" dirty="0">
                    <a:solidFill>
                      <a:srgbClr val="FF0000"/>
                    </a:solidFill>
                    <a:latin typeface="Assistant ExtraLight" panose="00000300000000000000" pitchFamily="2" charset="-79"/>
                    <a:cs typeface="Assistant ExtraLight" panose="00000300000000000000" pitchFamily="2" charset="-79"/>
                  </a:rPr>
                  <a:t>Tag 8</a:t>
                </a:r>
              </a:p>
            </p:txBody>
          </p:sp>
          <p:sp>
            <p:nvSpPr>
              <p:cNvPr id="37" name="Rechteck 254">
                <a:extLst>
                  <a:ext uri="{FF2B5EF4-FFF2-40B4-BE49-F238E27FC236}">
                    <a16:creationId xmlns:a16="http://schemas.microsoft.com/office/drawing/2014/main" id="{D5DCBB09-FAA3-C756-6696-2568FED25D12}"/>
                  </a:ext>
                </a:extLst>
              </p:cNvPr>
              <p:cNvSpPr/>
              <p:nvPr>
                <p:custDataLst>
                  <p:tags r:id="rId9"/>
                </p:custDataLst>
              </p:nvPr>
            </p:nvSpPr>
            <p:spPr bwMode="gray">
              <a:xfrm>
                <a:off x="10398601" y="4544856"/>
                <a:ext cx="956284" cy="360000"/>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spcBef>
                    <a:spcPts val="600"/>
                  </a:spcBef>
                </a:pPr>
                <a:r>
                  <a:rPr lang="de-DE" sz="1050" dirty="0">
                    <a:solidFill>
                      <a:srgbClr val="FF0000"/>
                    </a:solidFill>
                    <a:latin typeface="Assistant ExtraLight" panose="00000300000000000000" pitchFamily="2" charset="-79"/>
                    <a:cs typeface="Assistant ExtraLight" panose="00000300000000000000" pitchFamily="2" charset="-79"/>
                  </a:rPr>
                  <a:t>Tag 19 bis 20</a:t>
                </a:r>
              </a:p>
            </p:txBody>
          </p:sp>
          <p:sp>
            <p:nvSpPr>
              <p:cNvPr id="38" name="Rechteck 259">
                <a:extLst>
                  <a:ext uri="{FF2B5EF4-FFF2-40B4-BE49-F238E27FC236}">
                    <a16:creationId xmlns:a16="http://schemas.microsoft.com/office/drawing/2014/main" id="{6AF8D222-9682-70F1-2A5A-A964055774C3}"/>
                  </a:ext>
                </a:extLst>
              </p:cNvPr>
              <p:cNvSpPr/>
              <p:nvPr>
                <p:custDataLst>
                  <p:tags r:id="rId10"/>
                </p:custDataLst>
              </p:nvPr>
            </p:nvSpPr>
            <p:spPr bwMode="gray">
              <a:xfrm>
                <a:off x="6096000" y="4544856"/>
                <a:ext cx="4248600" cy="360000"/>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spcBef>
                    <a:spcPts val="600"/>
                  </a:spcBef>
                </a:pPr>
                <a:r>
                  <a:rPr lang="de-DE" sz="1050" dirty="0">
                    <a:solidFill>
                      <a:srgbClr val="FF0000"/>
                    </a:solidFill>
                    <a:latin typeface="Assistant ExtraLight" panose="00000300000000000000" pitchFamily="2" charset="-79"/>
                    <a:cs typeface="Assistant ExtraLight" panose="00000300000000000000" pitchFamily="2" charset="-79"/>
                  </a:rPr>
                  <a:t>Tag 8 bis 18 </a:t>
                </a:r>
              </a:p>
            </p:txBody>
          </p:sp>
        </p:grpSp>
        <p:sp>
          <p:nvSpPr>
            <p:cNvPr id="15" name="Rechteck 58">
              <a:extLst>
                <a:ext uri="{FF2B5EF4-FFF2-40B4-BE49-F238E27FC236}">
                  <a16:creationId xmlns:a16="http://schemas.microsoft.com/office/drawing/2014/main" id="{1B3480CC-8188-B53F-B72D-BFC19067F3BF}"/>
                </a:ext>
              </a:extLst>
            </p:cNvPr>
            <p:cNvSpPr/>
            <p:nvPr>
              <p:custDataLst>
                <p:tags r:id="rId1"/>
              </p:custDataLst>
            </p:nvPr>
          </p:nvSpPr>
          <p:spPr bwMode="gray">
            <a:xfrm>
              <a:off x="880094" y="3854993"/>
              <a:ext cx="1552699" cy="7151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r>
                <a:rPr lang="de-DE" sz="1050" dirty="0">
                  <a:solidFill>
                    <a:srgbClr val="E33535"/>
                  </a:solidFill>
                  <a:latin typeface="Assistant ExtraLight" panose="00000300000000000000" pitchFamily="2" charset="-79"/>
                  <a:cs typeface="Assistant ExtraLight" panose="00000300000000000000" pitchFamily="2" charset="-79"/>
                </a:rPr>
                <a:t>Buchungseingang + Bekanntgabe </a:t>
              </a:r>
              <a:r>
                <a:rPr lang="de-DE" sz="1050" dirty="0">
                  <a:solidFill>
                    <a:schemeClr val="tx1"/>
                  </a:solidFill>
                  <a:latin typeface="Assistant ExtraLight" panose="00000300000000000000" pitchFamily="2" charset="-79"/>
                  <a:cs typeface="Assistant ExtraLight" panose="00000300000000000000" pitchFamily="2" charset="-79"/>
                </a:rPr>
                <a:t>des gewünschten Textinhaltes (grob) durch den Kunden</a:t>
              </a:r>
            </a:p>
          </p:txBody>
        </p:sp>
        <p:sp>
          <p:nvSpPr>
            <p:cNvPr id="16" name="Rechteck 60">
              <a:extLst>
                <a:ext uri="{FF2B5EF4-FFF2-40B4-BE49-F238E27FC236}">
                  <a16:creationId xmlns:a16="http://schemas.microsoft.com/office/drawing/2014/main" id="{DD6A7563-7688-E934-E4E0-FD2D00F7D4B2}"/>
                </a:ext>
              </a:extLst>
            </p:cNvPr>
            <p:cNvSpPr/>
            <p:nvPr>
              <p:custDataLst>
                <p:tags r:id="rId2"/>
              </p:custDataLst>
            </p:nvPr>
          </p:nvSpPr>
          <p:spPr bwMode="gray">
            <a:xfrm>
              <a:off x="2244710" y="4570095"/>
              <a:ext cx="1620001" cy="64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r>
                <a:rPr lang="de-DE" sz="1050" dirty="0">
                  <a:solidFill>
                    <a:schemeClr val="tx1"/>
                  </a:solidFill>
                  <a:latin typeface="Assistant ExtraLight" panose="00000300000000000000" pitchFamily="2" charset="-79"/>
                  <a:cs typeface="Assistant ExtraLight" panose="00000300000000000000" pitchFamily="2" charset="-79"/>
                </a:rPr>
                <a:t>Produktion </a:t>
              </a:r>
              <a:r>
                <a:rPr lang="de-DE" sz="1050">
                  <a:solidFill>
                    <a:schemeClr val="tx1"/>
                  </a:solidFill>
                  <a:latin typeface="Assistant ExtraLight" panose="00000300000000000000" pitchFamily="2" charset="-79"/>
                  <a:cs typeface="Assistant ExtraLight" panose="00000300000000000000" pitchFamily="2" charset="-79"/>
                </a:rPr>
                <a:t>2-3 </a:t>
              </a:r>
              <a:r>
                <a:rPr lang="de-DE" sz="1050">
                  <a:solidFill>
                    <a:srgbClr val="E33535"/>
                  </a:solidFill>
                  <a:latin typeface="Assistant ExtraLight" panose="00000300000000000000" pitchFamily="2" charset="-79"/>
                  <a:cs typeface="Assistant ExtraLight" panose="00000300000000000000" pitchFamily="2" charset="-79"/>
                </a:rPr>
                <a:t>Konzeptvorschläge</a:t>
              </a:r>
              <a:endParaRPr lang="de-DE" sz="1050" dirty="0">
                <a:solidFill>
                  <a:srgbClr val="E33535"/>
                </a:solidFill>
                <a:latin typeface="Assistant ExtraLight" panose="00000300000000000000" pitchFamily="2" charset="-79"/>
                <a:cs typeface="Assistant ExtraLight" panose="00000300000000000000" pitchFamily="2" charset="-79"/>
              </a:endParaRPr>
            </a:p>
          </p:txBody>
        </p:sp>
        <p:cxnSp>
          <p:nvCxnSpPr>
            <p:cNvPr id="17" name="Gerader Verbinder 16">
              <a:extLst>
                <a:ext uri="{FF2B5EF4-FFF2-40B4-BE49-F238E27FC236}">
                  <a16:creationId xmlns:a16="http://schemas.microsoft.com/office/drawing/2014/main" id="{A3858273-968C-38BB-0A39-5AF7294DECAC}"/>
                </a:ext>
              </a:extLst>
            </p:cNvPr>
            <p:cNvCxnSpPr/>
            <p:nvPr/>
          </p:nvCxnSpPr>
          <p:spPr>
            <a:xfrm>
              <a:off x="1599293" y="4731977"/>
              <a:ext cx="0" cy="937462"/>
            </a:xfrm>
            <a:prstGeom prst="line">
              <a:avLst/>
            </a:prstGeom>
            <a:ln/>
          </p:spPr>
          <p:style>
            <a:lnRef idx="1">
              <a:schemeClr val="dk1"/>
            </a:lnRef>
            <a:fillRef idx="0">
              <a:schemeClr val="dk1"/>
            </a:fillRef>
            <a:effectRef idx="0">
              <a:schemeClr val="dk1"/>
            </a:effectRef>
            <a:fontRef idx="minor">
              <a:schemeClr val="tx1"/>
            </a:fontRef>
          </p:style>
        </p:cxnSp>
        <p:cxnSp>
          <p:nvCxnSpPr>
            <p:cNvPr id="18" name="Gerader Verbinder 17">
              <a:extLst>
                <a:ext uri="{FF2B5EF4-FFF2-40B4-BE49-F238E27FC236}">
                  <a16:creationId xmlns:a16="http://schemas.microsoft.com/office/drawing/2014/main" id="{31EB3835-B550-53CB-7243-7ACAD6D70DD1}"/>
                </a:ext>
              </a:extLst>
            </p:cNvPr>
            <p:cNvCxnSpPr>
              <a:cxnSpLocks/>
            </p:cNvCxnSpPr>
            <p:nvPr/>
          </p:nvCxnSpPr>
          <p:spPr>
            <a:xfrm>
              <a:off x="3008917" y="5218095"/>
              <a:ext cx="0" cy="460869"/>
            </a:xfrm>
            <a:prstGeom prst="line">
              <a:avLst/>
            </a:prstGeom>
            <a:ln/>
          </p:spPr>
          <p:style>
            <a:lnRef idx="1">
              <a:schemeClr val="dk1"/>
            </a:lnRef>
            <a:fillRef idx="0">
              <a:schemeClr val="dk1"/>
            </a:fillRef>
            <a:effectRef idx="0">
              <a:schemeClr val="dk1"/>
            </a:effectRef>
            <a:fontRef idx="minor">
              <a:schemeClr val="tx1"/>
            </a:fontRef>
          </p:style>
        </p:cxnSp>
        <p:cxnSp>
          <p:nvCxnSpPr>
            <p:cNvPr id="20" name="Gerader Verbinder 19">
              <a:extLst>
                <a:ext uri="{FF2B5EF4-FFF2-40B4-BE49-F238E27FC236}">
                  <a16:creationId xmlns:a16="http://schemas.microsoft.com/office/drawing/2014/main" id="{7DC8FC9C-3DF5-19AD-B36A-1F71B1A3CD15}"/>
                </a:ext>
              </a:extLst>
            </p:cNvPr>
            <p:cNvCxnSpPr>
              <a:cxnSpLocks/>
            </p:cNvCxnSpPr>
            <p:nvPr/>
          </p:nvCxnSpPr>
          <p:spPr>
            <a:xfrm>
              <a:off x="4421917" y="4370027"/>
              <a:ext cx="0" cy="1299412"/>
            </a:xfrm>
            <a:prstGeom prst="line">
              <a:avLst/>
            </a:prstGeom>
            <a:ln w="6350"/>
          </p:spPr>
          <p:style>
            <a:lnRef idx="1">
              <a:schemeClr val="dk1"/>
            </a:lnRef>
            <a:fillRef idx="0">
              <a:schemeClr val="dk1"/>
            </a:fillRef>
            <a:effectRef idx="0">
              <a:schemeClr val="dk1"/>
            </a:effectRef>
            <a:fontRef idx="minor">
              <a:schemeClr val="tx1"/>
            </a:fontRef>
          </p:style>
        </p:cxnSp>
        <p:sp>
          <p:nvSpPr>
            <p:cNvPr id="29" name="Rechteck 60">
              <a:extLst>
                <a:ext uri="{FF2B5EF4-FFF2-40B4-BE49-F238E27FC236}">
                  <a16:creationId xmlns:a16="http://schemas.microsoft.com/office/drawing/2014/main" id="{EE70B5CB-9F12-A496-EE98-7750A577A726}"/>
                </a:ext>
              </a:extLst>
            </p:cNvPr>
            <p:cNvSpPr/>
            <p:nvPr>
              <p:custDataLst>
                <p:tags r:id="rId3"/>
              </p:custDataLst>
            </p:nvPr>
          </p:nvSpPr>
          <p:spPr bwMode="gray">
            <a:xfrm>
              <a:off x="3688405" y="3591627"/>
              <a:ext cx="1620001" cy="648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r>
                <a:rPr lang="de-DE" sz="1050" dirty="0">
                  <a:solidFill>
                    <a:srgbClr val="E33535"/>
                  </a:solidFill>
                  <a:latin typeface="Assistant ExtraLight" panose="00000300000000000000" pitchFamily="2" charset="-79"/>
                  <a:cs typeface="Assistant ExtraLight" panose="00000300000000000000" pitchFamily="2" charset="-79"/>
                </a:rPr>
                <a:t>Entscheidung</a:t>
              </a:r>
              <a:r>
                <a:rPr lang="de-DE" sz="1050" dirty="0">
                  <a:solidFill>
                    <a:schemeClr val="tx1"/>
                  </a:solidFill>
                  <a:latin typeface="Assistant ExtraLight" panose="00000300000000000000" pitchFamily="2" charset="-79"/>
                  <a:cs typeface="Assistant ExtraLight" panose="00000300000000000000" pitchFamily="2" charset="-79"/>
                </a:rPr>
                <a:t> des Kunden für einen Text</a:t>
              </a:r>
            </a:p>
          </p:txBody>
        </p:sp>
        <p:cxnSp>
          <p:nvCxnSpPr>
            <p:cNvPr id="30" name="Gerader Verbinder 29">
              <a:extLst>
                <a:ext uri="{FF2B5EF4-FFF2-40B4-BE49-F238E27FC236}">
                  <a16:creationId xmlns:a16="http://schemas.microsoft.com/office/drawing/2014/main" id="{ACF9FF5A-D496-8632-F724-86324EB8F906}"/>
                </a:ext>
              </a:extLst>
            </p:cNvPr>
            <p:cNvCxnSpPr>
              <a:cxnSpLocks/>
            </p:cNvCxnSpPr>
            <p:nvPr/>
          </p:nvCxnSpPr>
          <p:spPr>
            <a:xfrm>
              <a:off x="6795592" y="5019733"/>
              <a:ext cx="0" cy="659231"/>
            </a:xfrm>
            <a:prstGeom prst="line">
              <a:avLst/>
            </a:prstGeom>
            <a:ln w="6350"/>
          </p:spPr>
          <p:style>
            <a:lnRef idx="1">
              <a:schemeClr val="dk1"/>
            </a:lnRef>
            <a:fillRef idx="0">
              <a:schemeClr val="dk1"/>
            </a:fillRef>
            <a:effectRef idx="0">
              <a:schemeClr val="dk1"/>
            </a:effectRef>
            <a:fontRef idx="minor">
              <a:schemeClr val="tx1"/>
            </a:fontRef>
          </p:style>
        </p:cxnSp>
        <p:sp>
          <p:nvSpPr>
            <p:cNvPr id="31" name="Rechteck 60">
              <a:extLst>
                <a:ext uri="{FF2B5EF4-FFF2-40B4-BE49-F238E27FC236}">
                  <a16:creationId xmlns:a16="http://schemas.microsoft.com/office/drawing/2014/main" id="{6F88AF80-36A5-1276-1D21-740391C56700}"/>
                </a:ext>
              </a:extLst>
            </p:cNvPr>
            <p:cNvSpPr/>
            <p:nvPr>
              <p:custDataLst>
                <p:tags r:id="rId4"/>
              </p:custDataLst>
            </p:nvPr>
          </p:nvSpPr>
          <p:spPr bwMode="gray">
            <a:xfrm>
              <a:off x="5811943" y="3763260"/>
              <a:ext cx="1879725" cy="952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r>
                <a:rPr lang="de-DE" sz="1050" dirty="0">
                  <a:solidFill>
                    <a:srgbClr val="E33535"/>
                  </a:solidFill>
                  <a:latin typeface="Assistant ExtraLight" panose="00000300000000000000" pitchFamily="2" charset="-79"/>
                  <a:cs typeface="Assistant ExtraLight" panose="00000300000000000000" pitchFamily="2" charset="-79"/>
                </a:rPr>
                <a:t>Erstellung</a:t>
              </a:r>
              <a:r>
                <a:rPr lang="de-DE" sz="1050" dirty="0">
                  <a:solidFill>
                    <a:schemeClr val="tx1"/>
                  </a:solidFill>
                  <a:latin typeface="Assistant ExtraLight" panose="00000300000000000000" pitchFamily="2" charset="-79"/>
                  <a:cs typeface="Assistant ExtraLight" panose="00000300000000000000" pitchFamily="2" charset="-79"/>
                </a:rPr>
                <a:t> des Artikels + responsive Design der Story auf den regionalen Newsportalen</a:t>
              </a:r>
            </a:p>
          </p:txBody>
        </p:sp>
        <p:cxnSp>
          <p:nvCxnSpPr>
            <p:cNvPr id="32" name="Gerader Verbinder 31">
              <a:extLst>
                <a:ext uri="{FF2B5EF4-FFF2-40B4-BE49-F238E27FC236}">
                  <a16:creationId xmlns:a16="http://schemas.microsoft.com/office/drawing/2014/main" id="{AC2152A3-3DED-BBC1-0A0C-0592C24E6F58}"/>
                </a:ext>
              </a:extLst>
            </p:cNvPr>
            <p:cNvCxnSpPr>
              <a:cxnSpLocks/>
            </p:cNvCxnSpPr>
            <p:nvPr/>
          </p:nvCxnSpPr>
          <p:spPr>
            <a:xfrm>
              <a:off x="9557842" y="4493852"/>
              <a:ext cx="0" cy="1175587"/>
            </a:xfrm>
            <a:prstGeom prst="line">
              <a:avLst/>
            </a:prstGeom>
            <a:ln w="6350"/>
          </p:spPr>
          <p:style>
            <a:lnRef idx="1">
              <a:schemeClr val="dk1"/>
            </a:lnRef>
            <a:fillRef idx="0">
              <a:schemeClr val="dk1"/>
            </a:fillRef>
            <a:effectRef idx="0">
              <a:schemeClr val="dk1"/>
            </a:effectRef>
            <a:fontRef idx="minor">
              <a:schemeClr val="tx1"/>
            </a:fontRef>
          </p:style>
        </p:cxnSp>
        <p:sp>
          <p:nvSpPr>
            <p:cNvPr id="33" name="Rechteck 60">
              <a:extLst>
                <a:ext uri="{FF2B5EF4-FFF2-40B4-BE49-F238E27FC236}">
                  <a16:creationId xmlns:a16="http://schemas.microsoft.com/office/drawing/2014/main" id="{AE965CBF-71B8-E339-BB6A-215E60839B83}"/>
                </a:ext>
              </a:extLst>
            </p:cNvPr>
            <p:cNvSpPr/>
            <p:nvPr>
              <p:custDataLst>
                <p:tags r:id="rId5"/>
              </p:custDataLst>
            </p:nvPr>
          </p:nvSpPr>
          <p:spPr bwMode="gray">
            <a:xfrm>
              <a:off x="8765423" y="3465033"/>
              <a:ext cx="1426722" cy="952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r>
                <a:rPr lang="de-DE" sz="1050" dirty="0">
                  <a:solidFill>
                    <a:schemeClr val="tx1"/>
                  </a:solidFill>
                  <a:latin typeface="Assistant ExtraLight" panose="00000300000000000000" pitchFamily="2" charset="-79"/>
                  <a:cs typeface="Assistant ExtraLight" panose="00000300000000000000" pitchFamily="2" charset="-79"/>
                </a:rPr>
                <a:t>Eventuelle Korrekturvorschläge und anschließende </a:t>
              </a:r>
              <a:r>
                <a:rPr lang="de-DE" sz="1050" dirty="0">
                  <a:solidFill>
                    <a:srgbClr val="E33535"/>
                  </a:solidFill>
                  <a:latin typeface="Assistant ExtraLight" panose="00000300000000000000" pitchFamily="2" charset="-79"/>
                  <a:cs typeface="Assistant ExtraLight" panose="00000300000000000000" pitchFamily="2" charset="-79"/>
                </a:rPr>
                <a:t>Freigabe</a:t>
              </a:r>
              <a:r>
                <a:rPr lang="de-DE" sz="1050" dirty="0">
                  <a:solidFill>
                    <a:schemeClr val="tx1"/>
                  </a:solidFill>
                  <a:latin typeface="Assistant ExtraLight" panose="00000300000000000000" pitchFamily="2" charset="-79"/>
                  <a:cs typeface="Assistant ExtraLight" panose="00000300000000000000" pitchFamily="2" charset="-79"/>
                </a:rPr>
                <a:t> durch Kunden</a:t>
              </a:r>
            </a:p>
          </p:txBody>
        </p:sp>
      </p:grpSp>
      <p:sp>
        <p:nvSpPr>
          <p:cNvPr id="39" name="Rechteck 38">
            <a:extLst>
              <a:ext uri="{FF2B5EF4-FFF2-40B4-BE49-F238E27FC236}">
                <a16:creationId xmlns:a16="http://schemas.microsoft.com/office/drawing/2014/main" id="{56E8676D-8DE5-CFE5-D254-2EE19D19DA44}"/>
              </a:ext>
            </a:extLst>
          </p:cNvPr>
          <p:cNvSpPr/>
          <p:nvPr/>
        </p:nvSpPr>
        <p:spPr>
          <a:xfrm>
            <a:off x="6788235" y="1521075"/>
            <a:ext cx="4680000" cy="2336479"/>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graphicFrame>
        <p:nvGraphicFramePr>
          <p:cNvPr id="40" name="Tabelle 39">
            <a:extLst>
              <a:ext uri="{FF2B5EF4-FFF2-40B4-BE49-F238E27FC236}">
                <a16:creationId xmlns:a16="http://schemas.microsoft.com/office/drawing/2014/main" id="{FBBF85D7-6B02-154A-1F87-C0D6ECAB3A72}"/>
              </a:ext>
            </a:extLst>
          </p:cNvPr>
          <p:cNvGraphicFramePr>
            <a:graphicFrameLocks noGrp="1"/>
          </p:cNvGraphicFramePr>
          <p:nvPr>
            <p:extLst>
              <p:ext uri="{D42A27DB-BD31-4B8C-83A1-F6EECF244321}">
                <p14:modId xmlns:p14="http://schemas.microsoft.com/office/powerpoint/2010/main" val="989371636"/>
              </p:ext>
            </p:extLst>
          </p:nvPr>
        </p:nvGraphicFramePr>
        <p:xfrm>
          <a:off x="624059" y="3303553"/>
          <a:ext cx="4680000" cy="1010696"/>
        </p:xfrm>
        <a:graphic>
          <a:graphicData uri="http://schemas.openxmlformats.org/drawingml/2006/table">
            <a:tbl>
              <a:tblPr>
                <a:tableStyleId>{2D5ABB26-0587-4C30-8999-92F81FD0307C}</a:tableStyleId>
              </a:tblPr>
              <a:tblGrid>
                <a:gridCol w="2862524">
                  <a:extLst>
                    <a:ext uri="{9D8B030D-6E8A-4147-A177-3AD203B41FA5}">
                      <a16:colId xmlns:a16="http://schemas.microsoft.com/office/drawing/2014/main" val="41506845"/>
                    </a:ext>
                  </a:extLst>
                </a:gridCol>
                <a:gridCol w="1817476">
                  <a:extLst>
                    <a:ext uri="{9D8B030D-6E8A-4147-A177-3AD203B41FA5}">
                      <a16:colId xmlns:a16="http://schemas.microsoft.com/office/drawing/2014/main" val="180825373"/>
                    </a:ext>
                  </a:extLst>
                </a:gridCol>
              </a:tblGrid>
              <a:tr h="252674">
                <a:tc>
                  <a:txBody>
                    <a:bodyPr/>
                    <a:lstStyle/>
                    <a:p>
                      <a:pPr algn="l" fontAlgn="b"/>
                      <a:r>
                        <a:rPr lang="de-AT" sz="1100" u="none" strike="noStrike" dirty="0">
                          <a:effectLst/>
                          <a:latin typeface="Assistant ExtraLight" panose="00000300000000000000" pitchFamily="2" charset="-79"/>
                          <a:cs typeface="Assistant ExtraLight" panose="00000300000000000000" pitchFamily="2" charset="-79"/>
                        </a:rPr>
                        <a:t>RON</a:t>
                      </a:r>
                      <a:endParaRPr lang="de-AT" sz="11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7620" marR="7620" marT="7620" marB="0" anchor="b"/>
                </a:tc>
                <a:tc>
                  <a:txBody>
                    <a:bodyPr/>
                    <a:lstStyle/>
                    <a:p>
                      <a:pPr algn="ctr" fontAlgn="t"/>
                      <a:r>
                        <a:rPr lang="de-AT" sz="1100" u="none" strike="noStrike">
                          <a:effectLst/>
                          <a:latin typeface="Assistant ExtraLight" panose="00000300000000000000" pitchFamily="2" charset="-79"/>
                          <a:cs typeface="Assistant ExtraLight" panose="00000300000000000000" pitchFamily="2" charset="-79"/>
                        </a:rPr>
                        <a:t>60 €</a:t>
                      </a:r>
                      <a:endParaRPr lang="de-AT" sz="1100" b="0" i="0" u="none" strike="noStrike">
                        <a:solidFill>
                          <a:srgbClr val="000000"/>
                        </a:solidFill>
                        <a:effectLst/>
                        <a:latin typeface="Assistant ExtraLight" panose="00000300000000000000" pitchFamily="2" charset="-79"/>
                        <a:cs typeface="Assistant ExtraLight" panose="00000300000000000000" pitchFamily="2" charset="-79"/>
                      </a:endParaRPr>
                    </a:p>
                  </a:txBody>
                  <a:tcPr marL="7620" marR="7620" marT="7620" marB="0"/>
                </a:tc>
                <a:extLst>
                  <a:ext uri="{0D108BD9-81ED-4DB2-BD59-A6C34878D82A}">
                    <a16:rowId xmlns:a16="http://schemas.microsoft.com/office/drawing/2014/main" val="2730722394"/>
                  </a:ext>
                </a:extLst>
              </a:tr>
              <a:tr h="252674">
                <a:tc>
                  <a:txBody>
                    <a:bodyPr/>
                    <a:lstStyle/>
                    <a:p>
                      <a:pPr algn="l" fontAlgn="b"/>
                      <a:r>
                        <a:rPr lang="de-AT" sz="1100" u="none" strike="noStrike" dirty="0">
                          <a:effectLst/>
                          <a:latin typeface="Assistant ExtraLight" panose="00000300000000000000" pitchFamily="2" charset="-79"/>
                          <a:cs typeface="Assistant ExtraLight" panose="00000300000000000000" pitchFamily="2" charset="-79"/>
                        </a:rPr>
                        <a:t>ROS</a:t>
                      </a:r>
                      <a:endParaRPr lang="de-AT" sz="11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7620" marR="7620" marT="7620" marB="0" anchor="b"/>
                </a:tc>
                <a:tc>
                  <a:txBody>
                    <a:bodyPr/>
                    <a:lstStyle/>
                    <a:p>
                      <a:pPr algn="ctr" fontAlgn="t"/>
                      <a:r>
                        <a:rPr lang="de-AT" sz="1100" u="none" strike="noStrike" dirty="0">
                          <a:effectLst/>
                          <a:latin typeface="Assistant ExtraLight" panose="00000300000000000000" pitchFamily="2" charset="-79"/>
                          <a:cs typeface="Assistant ExtraLight" panose="00000300000000000000" pitchFamily="2" charset="-79"/>
                        </a:rPr>
                        <a:t>65 €</a:t>
                      </a:r>
                      <a:endParaRPr lang="de-AT" sz="11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7620" marR="7620" marT="7620" marB="0"/>
                </a:tc>
                <a:extLst>
                  <a:ext uri="{0D108BD9-81ED-4DB2-BD59-A6C34878D82A}">
                    <a16:rowId xmlns:a16="http://schemas.microsoft.com/office/drawing/2014/main" val="2934508071"/>
                  </a:ext>
                </a:extLst>
              </a:tr>
              <a:tr h="252674">
                <a:tc>
                  <a:txBody>
                    <a:bodyPr/>
                    <a:lstStyle/>
                    <a:p>
                      <a:pPr algn="l" fontAlgn="b"/>
                      <a:r>
                        <a:rPr lang="de-AT" sz="1100" u="none" strike="noStrike" dirty="0">
                          <a:effectLst/>
                          <a:latin typeface="Assistant ExtraLight" panose="00000300000000000000" pitchFamily="2" charset="-79"/>
                          <a:cs typeface="Assistant ExtraLight" panose="00000300000000000000" pitchFamily="2" charset="-79"/>
                        </a:rPr>
                        <a:t>Targeting</a:t>
                      </a:r>
                      <a:endParaRPr lang="de-AT" sz="11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7620" marR="7620" marT="7620" marB="0" anchor="b"/>
                </a:tc>
                <a:tc>
                  <a:txBody>
                    <a:bodyPr/>
                    <a:lstStyle/>
                    <a:p>
                      <a:pPr algn="ctr" fontAlgn="t"/>
                      <a:r>
                        <a:rPr lang="de-AT" sz="1100" u="none" strike="noStrike" dirty="0">
                          <a:effectLst/>
                          <a:latin typeface="Assistant ExtraLight" panose="00000300000000000000" pitchFamily="2" charset="-79"/>
                          <a:cs typeface="Assistant ExtraLight" panose="00000300000000000000" pitchFamily="2" charset="-79"/>
                        </a:rPr>
                        <a:t>70 €</a:t>
                      </a:r>
                      <a:endParaRPr lang="de-AT" sz="11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7620" marR="7620" marT="7620" marB="0"/>
                </a:tc>
                <a:extLst>
                  <a:ext uri="{0D108BD9-81ED-4DB2-BD59-A6C34878D82A}">
                    <a16:rowId xmlns:a16="http://schemas.microsoft.com/office/drawing/2014/main" val="3771246265"/>
                  </a:ext>
                </a:extLst>
              </a:tr>
              <a:tr h="252674">
                <a:tc>
                  <a:txBody>
                    <a:bodyPr/>
                    <a:lstStyle/>
                    <a:p>
                      <a:pPr algn="l" fontAlgn="b"/>
                      <a:r>
                        <a:rPr lang="de-AT" sz="1100" u="none" strike="noStrike" dirty="0">
                          <a:effectLst/>
                          <a:latin typeface="Assistant ExtraLight" panose="00000300000000000000" pitchFamily="2" charset="-79"/>
                          <a:cs typeface="Assistant ExtraLight" panose="00000300000000000000" pitchFamily="2" charset="-79"/>
                        </a:rPr>
                        <a:t>Mindestbuchungsvolumen </a:t>
                      </a:r>
                      <a:r>
                        <a:rPr lang="de-AT" sz="1100" u="none" strike="noStrike" dirty="0" err="1">
                          <a:effectLst/>
                          <a:latin typeface="Assistant ExtraLight" panose="00000300000000000000" pitchFamily="2" charset="-79"/>
                          <a:cs typeface="Assistant ExtraLight" panose="00000300000000000000" pitchFamily="2" charset="-79"/>
                        </a:rPr>
                        <a:t>net</a:t>
                      </a:r>
                      <a:r>
                        <a:rPr lang="de-AT" sz="1100" u="none" strike="noStrike" dirty="0">
                          <a:effectLst/>
                          <a:latin typeface="Assistant ExtraLight" panose="00000300000000000000" pitchFamily="2" charset="-79"/>
                          <a:cs typeface="Assistant ExtraLight" panose="00000300000000000000" pitchFamily="2" charset="-79"/>
                        </a:rPr>
                        <a:t>/</a:t>
                      </a:r>
                      <a:r>
                        <a:rPr lang="de-AT" sz="1100" u="none" strike="noStrike" dirty="0" err="1">
                          <a:effectLst/>
                          <a:latin typeface="Assistant ExtraLight" panose="00000300000000000000" pitchFamily="2" charset="-79"/>
                          <a:cs typeface="Assistant ExtraLight" panose="00000300000000000000" pitchFamily="2" charset="-79"/>
                        </a:rPr>
                        <a:t>net</a:t>
                      </a:r>
                      <a:endParaRPr lang="de-AT" sz="11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7620" marR="7620" marT="7620" marB="0" anchor="b"/>
                </a:tc>
                <a:tc>
                  <a:txBody>
                    <a:bodyPr/>
                    <a:lstStyle/>
                    <a:p>
                      <a:pPr algn="ctr" fontAlgn="t"/>
                      <a:r>
                        <a:rPr lang="de-AT" sz="1100" u="none" strike="noStrike" dirty="0">
                          <a:effectLst/>
                          <a:latin typeface="Assistant ExtraLight" panose="00000300000000000000" pitchFamily="2" charset="-79"/>
                          <a:cs typeface="Assistant ExtraLight" panose="00000300000000000000" pitchFamily="2" charset="-79"/>
                        </a:rPr>
                        <a:t>10.000 €</a:t>
                      </a:r>
                      <a:endParaRPr lang="de-AT" sz="11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7620" marR="7620" marT="7620" marB="0"/>
                </a:tc>
                <a:extLst>
                  <a:ext uri="{0D108BD9-81ED-4DB2-BD59-A6C34878D82A}">
                    <a16:rowId xmlns:a16="http://schemas.microsoft.com/office/drawing/2014/main" val="169415670"/>
                  </a:ext>
                </a:extLst>
              </a:tr>
            </a:tbl>
          </a:graphicData>
        </a:graphic>
      </p:graphicFrame>
    </p:spTree>
    <p:extLst>
      <p:ext uri="{BB962C8B-B14F-4D97-AF65-F5344CB8AC3E}">
        <p14:creationId xmlns:p14="http://schemas.microsoft.com/office/powerpoint/2010/main" val="2488629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D827A862-9924-ADEA-8AEC-4FD7A29DF73E}"/>
              </a:ext>
            </a:extLst>
          </p:cNvPr>
          <p:cNvSpPr txBox="1"/>
          <p:nvPr/>
        </p:nvSpPr>
        <p:spPr>
          <a:xfrm>
            <a:off x="624059" y="701040"/>
            <a:ext cx="4680000" cy="670248"/>
          </a:xfrm>
          <a:prstGeom prst="rect">
            <a:avLst/>
          </a:prstGeom>
        </p:spPr>
        <p:txBody>
          <a:bodyPr lIns="0" tIns="0" rIns="0" bIns="0" rtlCol="0" anchor="t">
            <a:spAutoFit/>
          </a:bodyPr>
          <a:lstStyle/>
          <a:p>
            <a:pPr algn="just">
              <a:lnSpc>
                <a:spcPct val="130000"/>
              </a:lnSpc>
              <a:spcAft>
                <a:spcPts val="800"/>
              </a:spcAft>
            </a:pPr>
            <a:r>
              <a:rPr lang="de-DE" sz="1000" dirty="0">
                <a:latin typeface="Assistant ExtraLight" panose="00000300000000000000" pitchFamily="2" charset="-79"/>
                <a:cs typeface="Assistant ExtraLight" panose="00000300000000000000" pitchFamily="2" charset="-79"/>
              </a:rPr>
              <a:t>NATIVE ADVERTISING</a:t>
            </a:r>
          </a:p>
          <a:p>
            <a:pPr marL="0">
              <a:lnSpc>
                <a:spcPct val="130000"/>
              </a:lnSpc>
              <a:spcAft>
                <a:spcPts val="800"/>
              </a:spcAft>
            </a:pPr>
            <a:r>
              <a:rPr lang="de-DE" sz="2000" b="1" i="0" dirty="0">
                <a:solidFill>
                  <a:srgbClr val="D5111E"/>
                </a:solidFill>
                <a:effectLst/>
                <a:latin typeface="Assistant ExtraBold" panose="00000900000000000000" pitchFamily="2" charset="-79"/>
                <a:cs typeface="Assistant ExtraBold" panose="00000900000000000000" pitchFamily="2" charset="-79"/>
              </a:rPr>
              <a:t>NATIVE PORTFOLIO </a:t>
            </a:r>
            <a:r>
              <a:rPr lang="de-DE" sz="2000" b="1" i="0" dirty="0">
                <a:effectLst/>
                <a:latin typeface="Assistant ExtraBold" panose="00000900000000000000" pitchFamily="2" charset="-79"/>
                <a:cs typeface="Assistant ExtraBold" panose="00000900000000000000" pitchFamily="2" charset="-79"/>
              </a:rPr>
              <a:t>IM ÜBERBLICK</a:t>
            </a:r>
            <a:endParaRPr lang="de-DE" sz="2000" b="0" i="0" dirty="0">
              <a:effectLst/>
              <a:latin typeface="Assistant ExtraBold" panose="00000900000000000000" pitchFamily="2" charset="-79"/>
              <a:cs typeface="Assistant ExtraBold" panose="00000900000000000000" pitchFamily="2" charset="-79"/>
            </a:endParaRPr>
          </a:p>
        </p:txBody>
      </p:sp>
      <p:graphicFrame>
        <p:nvGraphicFramePr>
          <p:cNvPr id="6" name="Tabelle 5">
            <a:extLst>
              <a:ext uri="{FF2B5EF4-FFF2-40B4-BE49-F238E27FC236}">
                <a16:creationId xmlns:a16="http://schemas.microsoft.com/office/drawing/2014/main" id="{6625C383-3707-9911-DECE-604EF18FAF3C}"/>
              </a:ext>
            </a:extLst>
          </p:cNvPr>
          <p:cNvGraphicFramePr>
            <a:graphicFrameLocks noGrp="1"/>
          </p:cNvGraphicFramePr>
          <p:nvPr>
            <p:extLst>
              <p:ext uri="{D42A27DB-BD31-4B8C-83A1-F6EECF244321}">
                <p14:modId xmlns:p14="http://schemas.microsoft.com/office/powerpoint/2010/main" val="2003178987"/>
              </p:ext>
            </p:extLst>
          </p:nvPr>
        </p:nvGraphicFramePr>
        <p:xfrm>
          <a:off x="624059" y="2537902"/>
          <a:ext cx="10783080" cy="3644757"/>
        </p:xfrm>
        <a:graphic>
          <a:graphicData uri="http://schemas.openxmlformats.org/drawingml/2006/table">
            <a:tbl>
              <a:tblPr>
                <a:tableStyleId>{2D5ABB26-0587-4C30-8999-92F81FD0307C}</a:tableStyleId>
              </a:tblPr>
              <a:tblGrid>
                <a:gridCol w="2215398">
                  <a:extLst>
                    <a:ext uri="{9D8B030D-6E8A-4147-A177-3AD203B41FA5}">
                      <a16:colId xmlns:a16="http://schemas.microsoft.com/office/drawing/2014/main" val="1258551954"/>
                    </a:ext>
                  </a:extLst>
                </a:gridCol>
                <a:gridCol w="1041728">
                  <a:extLst>
                    <a:ext uri="{9D8B030D-6E8A-4147-A177-3AD203B41FA5}">
                      <a16:colId xmlns:a16="http://schemas.microsoft.com/office/drawing/2014/main" val="2610046449"/>
                    </a:ext>
                  </a:extLst>
                </a:gridCol>
                <a:gridCol w="1041728">
                  <a:extLst>
                    <a:ext uri="{9D8B030D-6E8A-4147-A177-3AD203B41FA5}">
                      <a16:colId xmlns:a16="http://schemas.microsoft.com/office/drawing/2014/main" val="1163503616"/>
                    </a:ext>
                  </a:extLst>
                </a:gridCol>
                <a:gridCol w="1041728">
                  <a:extLst>
                    <a:ext uri="{9D8B030D-6E8A-4147-A177-3AD203B41FA5}">
                      <a16:colId xmlns:a16="http://schemas.microsoft.com/office/drawing/2014/main" val="1908336985"/>
                    </a:ext>
                  </a:extLst>
                </a:gridCol>
                <a:gridCol w="1275586">
                  <a:extLst>
                    <a:ext uri="{9D8B030D-6E8A-4147-A177-3AD203B41FA5}">
                      <a16:colId xmlns:a16="http://schemas.microsoft.com/office/drawing/2014/main" val="960875549"/>
                    </a:ext>
                  </a:extLst>
                </a:gridCol>
                <a:gridCol w="1041728">
                  <a:extLst>
                    <a:ext uri="{9D8B030D-6E8A-4147-A177-3AD203B41FA5}">
                      <a16:colId xmlns:a16="http://schemas.microsoft.com/office/drawing/2014/main" val="2568554335"/>
                    </a:ext>
                  </a:extLst>
                </a:gridCol>
                <a:gridCol w="1041728">
                  <a:extLst>
                    <a:ext uri="{9D8B030D-6E8A-4147-A177-3AD203B41FA5}">
                      <a16:colId xmlns:a16="http://schemas.microsoft.com/office/drawing/2014/main" val="35484832"/>
                    </a:ext>
                  </a:extLst>
                </a:gridCol>
                <a:gridCol w="1041728">
                  <a:extLst>
                    <a:ext uri="{9D8B030D-6E8A-4147-A177-3AD203B41FA5}">
                      <a16:colId xmlns:a16="http://schemas.microsoft.com/office/drawing/2014/main" val="3761777616"/>
                    </a:ext>
                  </a:extLst>
                </a:gridCol>
                <a:gridCol w="1041728">
                  <a:extLst>
                    <a:ext uri="{9D8B030D-6E8A-4147-A177-3AD203B41FA5}">
                      <a16:colId xmlns:a16="http://schemas.microsoft.com/office/drawing/2014/main" val="2399927523"/>
                    </a:ext>
                  </a:extLst>
                </a:gridCol>
              </a:tblGrid>
              <a:tr h="503483">
                <a:tc>
                  <a:txBody>
                    <a:bodyPr/>
                    <a:lstStyle/>
                    <a:p>
                      <a:pPr algn="l" fontAlgn="b"/>
                      <a:r>
                        <a:rPr lang="de-AT" sz="1200" u="none" strike="noStrike" dirty="0">
                          <a:effectLst/>
                          <a:latin typeface="Assistant ExtraLight" panose="00000300000000000000" pitchFamily="2" charset="-79"/>
                          <a:cs typeface="Assistant ExtraLight" panose="00000300000000000000" pitchFamily="2" charset="-79"/>
                        </a:rPr>
                        <a:t> </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tc>
                <a:tc>
                  <a:txBody>
                    <a:bodyPr/>
                    <a:lstStyle/>
                    <a:p>
                      <a:pPr algn="ctr" fontAlgn="t"/>
                      <a:r>
                        <a:rPr lang="de-AT" sz="1200" b="1" u="none" strike="noStrike" dirty="0">
                          <a:effectLst/>
                          <a:latin typeface="Assistant ExtraLight" panose="00000300000000000000" pitchFamily="2" charset="-79"/>
                          <a:cs typeface="Assistant ExtraLight" panose="00000300000000000000" pitchFamily="2" charset="-79"/>
                        </a:rPr>
                        <a:t>Native Ad</a:t>
                      </a:r>
                      <a:endParaRPr lang="de-AT" sz="1200" b="1"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tc>
                <a:tc>
                  <a:txBody>
                    <a:bodyPr/>
                    <a:lstStyle/>
                    <a:p>
                      <a:pPr algn="ctr" fontAlgn="t"/>
                      <a:r>
                        <a:rPr lang="de-AT" sz="1200" b="1" u="none" strike="noStrike" dirty="0">
                          <a:effectLst/>
                          <a:latin typeface="Assistant ExtraLight" panose="00000300000000000000" pitchFamily="2" charset="-79"/>
                          <a:cs typeface="Assistant ExtraLight" panose="00000300000000000000" pitchFamily="2" charset="-79"/>
                        </a:rPr>
                        <a:t>Native Story</a:t>
                      </a:r>
                      <a:endParaRPr lang="de-AT" sz="1200" b="1"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tc>
                <a:tc>
                  <a:txBody>
                    <a:bodyPr/>
                    <a:lstStyle/>
                    <a:p>
                      <a:pPr algn="ctr" fontAlgn="t"/>
                      <a:r>
                        <a:rPr lang="de-AT" sz="1200" b="1" u="none" strike="noStrike" dirty="0">
                          <a:effectLst/>
                          <a:latin typeface="Assistant ExtraLight" panose="00000300000000000000" pitchFamily="2" charset="-79"/>
                          <a:cs typeface="Assistant ExtraLight" panose="00000300000000000000" pitchFamily="2" charset="-79"/>
                        </a:rPr>
                        <a:t>Native Story PLUS</a:t>
                      </a:r>
                      <a:endParaRPr lang="de-AT" sz="1200" b="1"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tc>
                <a:tc>
                  <a:txBody>
                    <a:bodyPr/>
                    <a:lstStyle/>
                    <a:p>
                      <a:pPr algn="ctr" fontAlgn="t"/>
                      <a:r>
                        <a:rPr lang="de-AT" sz="1200" b="1" u="none" strike="noStrike" dirty="0">
                          <a:solidFill>
                            <a:srgbClr val="E33535"/>
                          </a:solidFill>
                          <a:effectLst/>
                          <a:latin typeface="Assistant ExtraLight" panose="00000300000000000000" pitchFamily="2" charset="-79"/>
                          <a:cs typeface="Assistant ExtraLight" panose="00000300000000000000" pitchFamily="2" charset="-79"/>
                        </a:rPr>
                        <a:t>Native Story Premium</a:t>
                      </a:r>
                      <a:endParaRPr lang="de-AT" sz="1200" b="1" i="0" u="none" strike="noStrike" dirty="0">
                        <a:solidFill>
                          <a:srgbClr val="E33535"/>
                        </a:solidFill>
                        <a:effectLst/>
                        <a:latin typeface="Assistant ExtraLight" panose="00000300000000000000" pitchFamily="2" charset="-79"/>
                        <a:cs typeface="Assistant ExtraLight" panose="00000300000000000000" pitchFamily="2" charset="-79"/>
                      </a:endParaRPr>
                    </a:p>
                  </a:txBody>
                  <a:tcPr marL="6341" marR="6341" marT="6341" marB="0"/>
                </a:tc>
                <a:tc>
                  <a:txBody>
                    <a:bodyPr/>
                    <a:lstStyle/>
                    <a:p>
                      <a:pPr algn="ctr" fontAlgn="t"/>
                      <a:r>
                        <a:rPr lang="de-AT" sz="1200" b="1" u="none" strike="noStrike" dirty="0">
                          <a:effectLst/>
                          <a:latin typeface="Assistant ExtraLight" panose="00000300000000000000" pitchFamily="2" charset="-79"/>
                          <a:cs typeface="Assistant ExtraLight" panose="00000300000000000000" pitchFamily="2" charset="-79"/>
                        </a:rPr>
                        <a:t>Native Hub Reach</a:t>
                      </a:r>
                      <a:endParaRPr lang="de-AT" sz="1200" b="1"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tc>
                <a:tc>
                  <a:txBody>
                    <a:bodyPr/>
                    <a:lstStyle/>
                    <a:p>
                      <a:pPr algn="ctr" fontAlgn="t"/>
                      <a:r>
                        <a:rPr lang="de-AT" sz="1200" b="1" u="none" strike="noStrike" dirty="0">
                          <a:effectLst/>
                          <a:latin typeface="Assistant ExtraLight" panose="00000300000000000000" pitchFamily="2" charset="-79"/>
                          <a:cs typeface="Assistant ExtraLight" panose="00000300000000000000" pitchFamily="2" charset="-79"/>
                        </a:rPr>
                        <a:t>Native Hub Target</a:t>
                      </a:r>
                      <a:endParaRPr lang="de-AT" sz="1200" b="1"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tc>
                <a:tc>
                  <a:txBody>
                    <a:bodyPr/>
                    <a:lstStyle/>
                    <a:p>
                      <a:pPr algn="ctr" fontAlgn="t"/>
                      <a:r>
                        <a:rPr lang="de-AT" sz="1200" b="1" u="none" strike="noStrike" dirty="0">
                          <a:effectLst/>
                          <a:latin typeface="Assistant ExtraLight" panose="00000300000000000000" pitchFamily="2" charset="-79"/>
                          <a:cs typeface="Assistant ExtraLight" panose="00000300000000000000" pitchFamily="2" charset="-79"/>
                        </a:rPr>
                        <a:t>Native Hub Reach PLUS</a:t>
                      </a:r>
                      <a:endParaRPr lang="de-AT" sz="1200" b="1"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tc>
                <a:tc>
                  <a:txBody>
                    <a:bodyPr/>
                    <a:lstStyle/>
                    <a:p>
                      <a:pPr algn="ctr" fontAlgn="t"/>
                      <a:r>
                        <a:rPr lang="de-AT" sz="1200" b="1" u="none" strike="noStrike" dirty="0">
                          <a:effectLst/>
                          <a:latin typeface="Assistant ExtraLight" panose="00000300000000000000" pitchFamily="2" charset="-79"/>
                          <a:cs typeface="Assistant ExtraLight" panose="00000300000000000000" pitchFamily="2" charset="-79"/>
                        </a:rPr>
                        <a:t>Native Hub Target PLUS</a:t>
                      </a:r>
                      <a:endParaRPr lang="de-AT" sz="1200" b="1"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tc>
                <a:extLst>
                  <a:ext uri="{0D108BD9-81ED-4DB2-BD59-A6C34878D82A}">
                    <a16:rowId xmlns:a16="http://schemas.microsoft.com/office/drawing/2014/main" val="253665960"/>
                  </a:ext>
                </a:extLst>
              </a:tr>
              <a:tr h="251743">
                <a:tc>
                  <a:txBody>
                    <a:bodyPr/>
                    <a:lstStyle/>
                    <a:p>
                      <a:pPr algn="l" fontAlgn="b"/>
                      <a:r>
                        <a:rPr lang="de-AT" sz="1200" u="none" strike="noStrike" dirty="0">
                          <a:effectLst/>
                          <a:latin typeface="Assistant ExtraLight" panose="00000300000000000000" pitchFamily="2" charset="-79"/>
                          <a:cs typeface="Assistant ExtraLight" panose="00000300000000000000" pitchFamily="2" charset="-79"/>
                        </a:rPr>
                        <a:t>Textgestaltung | Tonalität</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PR</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PR</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PR</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solidFill>
                            <a:srgbClr val="E33535"/>
                          </a:solidFill>
                          <a:effectLst/>
                          <a:latin typeface="Assistant ExtraLight" panose="00000300000000000000" pitchFamily="2" charset="-79"/>
                          <a:cs typeface="Assistant ExtraLight" panose="00000300000000000000" pitchFamily="2" charset="-79"/>
                        </a:rPr>
                        <a:t>Human Touch</a:t>
                      </a:r>
                      <a:endParaRPr lang="de-AT" sz="1200" b="0" i="0" u="none" strike="noStrike" dirty="0">
                        <a:solidFill>
                          <a:srgbClr val="E33535"/>
                        </a:solidFill>
                        <a:effectLst/>
                        <a:latin typeface="Assistant ExtraLight" panose="00000300000000000000" pitchFamily="2" charset="-79"/>
                        <a:cs typeface="Assistant ExtraLight" panose="00000300000000000000" pitchFamily="2" charset="-79"/>
                      </a:endParaRPr>
                    </a:p>
                  </a:txBody>
                  <a:tcPr marL="6341" marR="6341" marT="6341" marB="0" anchor="ctr">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PR</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PR</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PR</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PR</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1602214"/>
                  </a:ext>
                </a:extLst>
              </a:tr>
              <a:tr h="251743">
                <a:tc>
                  <a:txBody>
                    <a:bodyPr/>
                    <a:lstStyle/>
                    <a:p>
                      <a:pPr algn="l" fontAlgn="b"/>
                      <a:r>
                        <a:rPr lang="de-AT" sz="1200" u="none" strike="noStrike" dirty="0">
                          <a:effectLst/>
                          <a:latin typeface="Assistant ExtraLight" panose="00000300000000000000" pitchFamily="2" charset="-79"/>
                          <a:cs typeface="Assistant ExtraLight" panose="00000300000000000000" pitchFamily="2" charset="-79"/>
                        </a:rPr>
                        <a:t>Produktion inklusive</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nein</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nein</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ja</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a:effectLst/>
                          <a:latin typeface="Assistant ExtraLight" panose="00000300000000000000" pitchFamily="2" charset="-79"/>
                          <a:cs typeface="Assistant ExtraLight" panose="00000300000000000000" pitchFamily="2" charset="-79"/>
                        </a:rPr>
                        <a:t>ja</a:t>
                      </a:r>
                      <a:endParaRPr lang="de-AT" sz="1200" b="0" i="0" u="none" strike="noStrike">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nein</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nein</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ja</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ja</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683234"/>
                  </a:ext>
                </a:extLst>
              </a:tr>
              <a:tr h="346331">
                <a:tc>
                  <a:txBody>
                    <a:bodyPr/>
                    <a:lstStyle/>
                    <a:p>
                      <a:pPr algn="l" fontAlgn="b"/>
                      <a:r>
                        <a:rPr lang="de-AT" sz="1200" u="none" strike="noStrike" dirty="0">
                          <a:effectLst/>
                          <a:latin typeface="Assistant ExtraLight" panose="00000300000000000000" pitchFamily="2" charset="-79"/>
                          <a:cs typeface="Assistant ExtraLight" panose="00000300000000000000" pitchFamily="2" charset="-79"/>
                        </a:rPr>
                        <a:t>Elemente im Artikel</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Text, Bild</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Text, Bild</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Text, Bild, Video, Diashow</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Text, Bild</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Text, Bild</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Text, Bild</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Text, Bild</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3112800"/>
                  </a:ext>
                </a:extLst>
              </a:tr>
              <a:tr h="251743">
                <a:tc>
                  <a:txBody>
                    <a:bodyPr/>
                    <a:lstStyle/>
                    <a:p>
                      <a:pPr algn="l" fontAlgn="b"/>
                      <a:r>
                        <a:rPr lang="de-AT" sz="1200" u="none" strike="noStrike" dirty="0">
                          <a:effectLst/>
                          <a:latin typeface="Assistant ExtraLight" panose="00000300000000000000" pitchFamily="2" charset="-79"/>
                          <a:cs typeface="Assistant ExtraLight" panose="00000300000000000000" pitchFamily="2" charset="-79"/>
                        </a:rPr>
                        <a:t>Layout </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fix</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fix</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fix</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solidFill>
                            <a:srgbClr val="E33535"/>
                          </a:solidFill>
                          <a:effectLst/>
                          <a:latin typeface="Assistant ExtraLight" panose="00000300000000000000" pitchFamily="2" charset="-79"/>
                          <a:cs typeface="Assistant ExtraLight" panose="00000300000000000000" pitchFamily="2" charset="-79"/>
                        </a:rPr>
                        <a:t>responsive</a:t>
                      </a:r>
                      <a:endParaRPr lang="de-AT" sz="1200" b="0" i="0" u="none" strike="noStrike" dirty="0">
                        <a:solidFill>
                          <a:srgbClr val="E33535"/>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fix</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fix</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fix</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fix</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7961611"/>
                  </a:ext>
                </a:extLst>
              </a:tr>
              <a:tr h="251743">
                <a:tc>
                  <a:txBody>
                    <a:bodyPr/>
                    <a:lstStyle/>
                    <a:p>
                      <a:pPr algn="l" fontAlgn="b"/>
                      <a:r>
                        <a:rPr lang="de-AT" sz="1200" u="none" strike="noStrike" dirty="0">
                          <a:effectLst/>
                          <a:latin typeface="Assistant ExtraLight" panose="00000300000000000000" pitchFamily="2" charset="-79"/>
                          <a:cs typeface="Assistant ExtraLight" panose="00000300000000000000" pitchFamily="2" charset="-79"/>
                        </a:rPr>
                        <a:t>max. Artikel inkludiert</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0</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1</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1</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b="0" i="0" u="none" strike="noStrike" dirty="0">
                          <a:solidFill>
                            <a:srgbClr val="000000"/>
                          </a:solidFill>
                          <a:effectLst/>
                          <a:latin typeface="Assistant ExtraLight" panose="00000300000000000000" pitchFamily="2" charset="-79"/>
                          <a:cs typeface="Assistant ExtraLight" panose="00000300000000000000" pitchFamily="2" charset="-79"/>
                        </a:rPr>
                        <a:t>5</a:t>
                      </a: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4</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4</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4</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4</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4985049"/>
                  </a:ext>
                </a:extLst>
              </a:tr>
              <a:tr h="251743">
                <a:tc>
                  <a:txBody>
                    <a:bodyPr/>
                    <a:lstStyle/>
                    <a:p>
                      <a:pPr algn="l" fontAlgn="b"/>
                      <a:r>
                        <a:rPr lang="de-AT" sz="1200" u="none" strike="noStrike" dirty="0">
                          <a:effectLst/>
                          <a:latin typeface="Assistant ExtraLight" panose="00000300000000000000" pitchFamily="2" charset="-79"/>
                          <a:cs typeface="Assistant ExtraLight" panose="00000300000000000000" pitchFamily="2" charset="-79"/>
                        </a:rPr>
                        <a:t>max. Anzahl Teaser inkludiert*</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1</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a:effectLst/>
                          <a:latin typeface="Assistant ExtraLight" panose="00000300000000000000" pitchFamily="2" charset="-79"/>
                          <a:cs typeface="Assistant ExtraLight" panose="00000300000000000000" pitchFamily="2" charset="-79"/>
                        </a:rPr>
                        <a:t>1</a:t>
                      </a:r>
                      <a:endParaRPr lang="de-AT" sz="1200" b="0" i="0" u="none" strike="noStrike">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1</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a:effectLst/>
                          <a:latin typeface="Assistant ExtraLight" panose="00000300000000000000" pitchFamily="2" charset="-79"/>
                          <a:cs typeface="Assistant ExtraLight" panose="00000300000000000000" pitchFamily="2" charset="-79"/>
                        </a:rPr>
                        <a:t>1</a:t>
                      </a:r>
                      <a:endParaRPr lang="de-AT" sz="1200" b="0" i="0" u="none" strike="noStrike">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4</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4</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4</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4</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248301"/>
                  </a:ext>
                </a:extLst>
              </a:tr>
              <a:tr h="251743">
                <a:tc>
                  <a:txBody>
                    <a:bodyPr/>
                    <a:lstStyle/>
                    <a:p>
                      <a:pPr algn="l" fontAlgn="b"/>
                      <a:r>
                        <a:rPr lang="de-AT" sz="1200" u="none" strike="noStrike" dirty="0">
                          <a:effectLst/>
                          <a:latin typeface="Assistant ExtraLight" panose="00000300000000000000" pitchFamily="2" charset="-79"/>
                          <a:cs typeface="Assistant ExtraLight" panose="00000300000000000000" pitchFamily="2" charset="-79"/>
                        </a:rPr>
                        <a:t>RON</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20 €</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25 €</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40 €</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60 €</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30 €</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de-AT" sz="1200" b="0" i="0" u="none" strike="noStrike" dirty="0">
                          <a:solidFill>
                            <a:srgbClr val="000000"/>
                          </a:solidFill>
                          <a:effectLst/>
                          <a:latin typeface="Assistant ExtraLight" panose="00000300000000000000" pitchFamily="2" charset="-79"/>
                          <a:cs typeface="Assistant ExtraLight" panose="00000300000000000000" pitchFamily="2" charset="-79"/>
                        </a:rPr>
                        <a:t>-</a:t>
                      </a: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de-AT" sz="1200" u="none" strike="noStrike">
                          <a:effectLst/>
                          <a:latin typeface="Assistant ExtraLight" panose="00000300000000000000" pitchFamily="2" charset="-79"/>
                          <a:cs typeface="Assistant ExtraLight" panose="00000300000000000000" pitchFamily="2" charset="-79"/>
                        </a:rPr>
                        <a:t>50 </a:t>
                      </a:r>
                      <a:r>
                        <a:rPr lang="de-AT" sz="1200" u="none" strike="noStrike" dirty="0">
                          <a:effectLst/>
                          <a:latin typeface="Assistant ExtraLight" panose="00000300000000000000" pitchFamily="2" charset="-79"/>
                          <a:cs typeface="Assistant ExtraLight" panose="00000300000000000000" pitchFamily="2" charset="-79"/>
                        </a:rPr>
                        <a:t>€</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 -</a:t>
                      </a: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57554440"/>
                  </a:ext>
                </a:extLst>
              </a:tr>
              <a:tr h="251743">
                <a:tc>
                  <a:txBody>
                    <a:bodyPr/>
                    <a:lstStyle/>
                    <a:p>
                      <a:pPr algn="l" fontAlgn="b"/>
                      <a:r>
                        <a:rPr lang="de-AT" sz="1200" u="none" strike="noStrike" dirty="0">
                          <a:effectLst/>
                          <a:latin typeface="Assistant ExtraLight" panose="00000300000000000000" pitchFamily="2" charset="-79"/>
                          <a:cs typeface="Assistant ExtraLight" panose="00000300000000000000" pitchFamily="2" charset="-79"/>
                        </a:rPr>
                        <a:t>ROS</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25 €</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30 €</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45 €</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65 €</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 -</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 -</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 -</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 -</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21328955"/>
                  </a:ext>
                </a:extLst>
              </a:tr>
              <a:tr h="251743">
                <a:tc>
                  <a:txBody>
                    <a:bodyPr/>
                    <a:lstStyle/>
                    <a:p>
                      <a:pPr algn="l" fontAlgn="b"/>
                      <a:r>
                        <a:rPr lang="de-AT" sz="1200" u="none" strike="noStrike" dirty="0">
                          <a:effectLst/>
                          <a:latin typeface="Assistant ExtraLight" panose="00000300000000000000" pitchFamily="2" charset="-79"/>
                          <a:cs typeface="Assistant ExtraLight" panose="00000300000000000000" pitchFamily="2" charset="-79"/>
                        </a:rPr>
                        <a:t>Targeting</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30 €</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35 €</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50 €</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70 €</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 -</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40 €</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 -</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60 €</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65741226"/>
                  </a:ext>
                </a:extLst>
              </a:tr>
              <a:tr h="251743">
                <a:tc>
                  <a:txBody>
                    <a:bodyPr/>
                    <a:lstStyle/>
                    <a:p>
                      <a:pPr algn="l" fontAlgn="b"/>
                      <a:r>
                        <a:rPr lang="de-AT" sz="1200" u="none" strike="noStrike" dirty="0">
                          <a:effectLst/>
                          <a:latin typeface="Assistant ExtraLight" panose="00000300000000000000" pitchFamily="2" charset="-79"/>
                          <a:cs typeface="Assistant ExtraLight" panose="00000300000000000000" pitchFamily="2" charset="-79"/>
                        </a:rPr>
                        <a:t>CPC</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2 €</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2 €</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n/a</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de-AT" sz="1200" u="none" strike="noStrike" dirty="0">
                          <a:effectLst/>
                          <a:latin typeface="Assistant ExtraLight" panose="00000300000000000000" pitchFamily="2" charset="-79"/>
                          <a:cs typeface="Assistant ExtraLight" panose="00000300000000000000" pitchFamily="2" charset="-79"/>
                        </a:rPr>
                        <a:t> n/a</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n/a</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n/a</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n/a</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de-AT" sz="1200" u="none" strike="noStrike" dirty="0">
                          <a:effectLst/>
                          <a:latin typeface="Assistant ExtraLight" panose="00000300000000000000" pitchFamily="2" charset="-79"/>
                          <a:cs typeface="Assistant ExtraLight" panose="00000300000000000000" pitchFamily="2" charset="-79"/>
                        </a:rPr>
                        <a:t> n/a</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25575565"/>
                  </a:ext>
                </a:extLst>
              </a:tr>
              <a:tr h="251743">
                <a:tc>
                  <a:txBody>
                    <a:bodyPr/>
                    <a:lstStyle/>
                    <a:p>
                      <a:pPr algn="l" fontAlgn="b"/>
                      <a:r>
                        <a:rPr lang="de-AT" sz="1200" u="none" strike="noStrike" dirty="0">
                          <a:effectLst/>
                          <a:latin typeface="Assistant ExtraLight" panose="00000300000000000000" pitchFamily="2" charset="-79"/>
                          <a:cs typeface="Assistant ExtraLight" panose="00000300000000000000" pitchFamily="2" charset="-79"/>
                        </a:rPr>
                        <a:t>Mindestbuchungsvolumen </a:t>
                      </a:r>
                      <a:r>
                        <a:rPr lang="de-AT" sz="1200" u="none" strike="noStrike" dirty="0" err="1">
                          <a:effectLst/>
                          <a:latin typeface="Assistant ExtraLight" panose="00000300000000000000" pitchFamily="2" charset="-79"/>
                          <a:cs typeface="Assistant ExtraLight" panose="00000300000000000000" pitchFamily="2" charset="-79"/>
                        </a:rPr>
                        <a:t>net</a:t>
                      </a:r>
                      <a:r>
                        <a:rPr lang="de-AT" sz="1200" u="none" strike="noStrike" dirty="0">
                          <a:effectLst/>
                          <a:latin typeface="Assistant ExtraLight" panose="00000300000000000000" pitchFamily="2" charset="-79"/>
                          <a:cs typeface="Assistant ExtraLight" panose="00000300000000000000" pitchFamily="2" charset="-79"/>
                        </a:rPr>
                        <a:t>/</a:t>
                      </a:r>
                      <a:r>
                        <a:rPr lang="de-AT" sz="1200" u="none" strike="noStrike" dirty="0" err="1">
                          <a:effectLst/>
                          <a:latin typeface="Assistant ExtraLight" panose="00000300000000000000" pitchFamily="2" charset="-79"/>
                          <a:cs typeface="Assistant ExtraLight" panose="00000300000000000000" pitchFamily="2" charset="-79"/>
                        </a:rPr>
                        <a:t>net</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a:effectLst/>
                          <a:latin typeface="Assistant ExtraLight" panose="00000300000000000000" pitchFamily="2" charset="-79"/>
                          <a:cs typeface="Assistant ExtraLight" panose="00000300000000000000" pitchFamily="2" charset="-79"/>
                        </a:rPr>
                        <a:t>3.000 €</a:t>
                      </a:r>
                      <a:endParaRPr lang="de-AT" sz="1200" b="0" i="0" u="none" strike="noStrike">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3.000 €</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5.000 €</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10.000 €</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17.000 €</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23.000 €</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20.000 €</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26.000 €</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9980011"/>
                  </a:ext>
                </a:extLst>
              </a:tr>
              <a:tr h="251743">
                <a:tc>
                  <a:txBody>
                    <a:bodyPr/>
                    <a:lstStyle/>
                    <a:p>
                      <a:pPr algn="l" fontAlgn="b"/>
                      <a:r>
                        <a:rPr lang="de-AT" sz="1200" u="none" strike="noStrike" dirty="0">
                          <a:effectLst/>
                          <a:latin typeface="Assistant ExtraLight" panose="00000300000000000000" pitchFamily="2" charset="-79"/>
                          <a:cs typeface="Assistant ExtraLight" panose="00000300000000000000" pitchFamily="2" charset="-79"/>
                        </a:rPr>
                        <a:t>Vorlaufzeit Werktage</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3</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5</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8</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20 </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10</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10</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15</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de-AT" sz="1200" u="none" strike="noStrike" dirty="0">
                          <a:effectLst/>
                          <a:latin typeface="Assistant ExtraLight" panose="00000300000000000000" pitchFamily="2" charset="-79"/>
                          <a:cs typeface="Assistant ExtraLight" panose="00000300000000000000" pitchFamily="2" charset="-79"/>
                        </a:rPr>
                        <a:t>15</a:t>
                      </a:r>
                      <a:endParaRPr lang="de-AT" sz="1200" b="0" i="0" u="none" strike="noStrike" dirty="0">
                        <a:solidFill>
                          <a:srgbClr val="000000"/>
                        </a:solidFill>
                        <a:effectLst/>
                        <a:latin typeface="Assistant ExtraLight" panose="00000300000000000000" pitchFamily="2" charset="-79"/>
                        <a:cs typeface="Assistant ExtraLight" panose="00000300000000000000" pitchFamily="2" charset="-79"/>
                      </a:endParaRPr>
                    </a:p>
                  </a:txBody>
                  <a:tcPr marL="6341" marR="6341" marT="6341"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8831189"/>
                  </a:ext>
                </a:extLst>
              </a:tr>
            </a:tbl>
          </a:graphicData>
        </a:graphic>
      </p:graphicFrame>
      <p:pic>
        <p:nvPicPr>
          <p:cNvPr id="7" name="Grafik 6" descr="Ein Bild, das Rechteck, Screenshot, Design enthält.&#10;&#10;Automatisch generierte Beschreibung">
            <a:extLst>
              <a:ext uri="{FF2B5EF4-FFF2-40B4-BE49-F238E27FC236}">
                <a16:creationId xmlns:a16="http://schemas.microsoft.com/office/drawing/2014/main" id="{92A3AB5E-5506-5C45-24A4-DDB4C74466CF}"/>
              </a:ext>
            </a:extLst>
          </p:cNvPr>
          <p:cNvPicPr/>
          <p:nvPr/>
        </p:nvPicPr>
        <p:blipFill>
          <a:blip r:embed="rId3">
            <a:extLst>
              <a:ext uri="{28A0092B-C50C-407E-A947-70E740481C1C}">
                <a14:useLocalDpi xmlns:a14="http://schemas.microsoft.com/office/drawing/2010/main" val="0"/>
              </a:ext>
            </a:extLst>
          </a:blip>
          <a:stretch>
            <a:fillRect/>
          </a:stretch>
        </p:blipFill>
        <p:spPr>
          <a:xfrm>
            <a:off x="2813808" y="1820316"/>
            <a:ext cx="984470" cy="590682"/>
          </a:xfrm>
          <a:prstGeom prst="rect">
            <a:avLst/>
          </a:prstGeom>
        </p:spPr>
      </p:pic>
      <p:pic>
        <p:nvPicPr>
          <p:cNvPr id="8" name="Grafik 7" descr="Ein Bild, das Gerät, Haushaltsgerät, Rechteck, Design enthält.&#10;&#10;Automatisch generierte Beschreibung">
            <a:extLst>
              <a:ext uri="{FF2B5EF4-FFF2-40B4-BE49-F238E27FC236}">
                <a16:creationId xmlns:a16="http://schemas.microsoft.com/office/drawing/2014/main" id="{60CB790F-92EF-4803-094A-AE546C725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8255" y="1768191"/>
            <a:ext cx="1095220" cy="657132"/>
          </a:xfrm>
          <a:prstGeom prst="rect">
            <a:avLst/>
          </a:prstGeom>
        </p:spPr>
      </p:pic>
      <p:pic>
        <p:nvPicPr>
          <p:cNvPr id="9" name="Grafik 8" descr="Ein Bild, das Gerät, Haushaltsgerät, Rechteck, Design enthält.&#10;&#10;Automatisch generierte Beschreibung">
            <a:extLst>
              <a:ext uri="{FF2B5EF4-FFF2-40B4-BE49-F238E27FC236}">
                <a16:creationId xmlns:a16="http://schemas.microsoft.com/office/drawing/2014/main" id="{BC369350-5DC1-7AD8-B357-51AA620612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9215" y="1768191"/>
            <a:ext cx="1095220" cy="657132"/>
          </a:xfrm>
          <a:prstGeom prst="rect">
            <a:avLst/>
          </a:prstGeom>
        </p:spPr>
      </p:pic>
      <p:pic>
        <p:nvPicPr>
          <p:cNvPr id="13" name="Grafik 12" descr="Tools mit einfarbiger Füllung">
            <a:extLst>
              <a:ext uri="{FF2B5EF4-FFF2-40B4-BE49-F238E27FC236}">
                <a16:creationId xmlns:a16="http://schemas.microsoft.com/office/drawing/2014/main" id="{1B0B29B0-71A5-DB1D-22C2-CEDD478D4A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59399" y="1883854"/>
            <a:ext cx="168289" cy="168289"/>
          </a:xfrm>
          <a:prstGeom prst="rect">
            <a:avLst/>
          </a:prstGeom>
        </p:spPr>
      </p:pic>
      <p:grpSp>
        <p:nvGrpSpPr>
          <p:cNvPr id="20" name="Gruppieren 19">
            <a:extLst>
              <a:ext uri="{FF2B5EF4-FFF2-40B4-BE49-F238E27FC236}">
                <a16:creationId xmlns:a16="http://schemas.microsoft.com/office/drawing/2014/main" id="{03CF0F0D-45F5-683A-D8DE-8B3BD23921FD}"/>
              </a:ext>
            </a:extLst>
          </p:cNvPr>
          <p:cNvGrpSpPr/>
          <p:nvPr/>
        </p:nvGrpSpPr>
        <p:grpSpPr>
          <a:xfrm>
            <a:off x="5868108" y="1525663"/>
            <a:ext cx="1501720" cy="895963"/>
            <a:chOff x="5963612" y="1548266"/>
            <a:chExt cx="1187476" cy="708477"/>
          </a:xfrm>
        </p:grpSpPr>
        <p:pic>
          <p:nvPicPr>
            <p:cNvPr id="17" name="Grafik 16" descr="Ein Bild, das Rechteck, Screenshot, Design enthält.&#10;&#10;Automatisch generierte Beschreibung">
              <a:extLst>
                <a:ext uri="{FF2B5EF4-FFF2-40B4-BE49-F238E27FC236}">
                  <a16:creationId xmlns:a16="http://schemas.microsoft.com/office/drawing/2014/main" id="{5F8B983F-A342-DCA5-F41F-41175AEA97D9}"/>
                </a:ext>
              </a:extLst>
            </p:cNvPr>
            <p:cNvPicPr/>
            <p:nvPr/>
          </p:nvPicPr>
          <p:blipFill>
            <a:blip r:embed="rId3">
              <a:extLst>
                <a:ext uri="{28A0092B-C50C-407E-A947-70E740481C1C}">
                  <a14:useLocalDpi xmlns:a14="http://schemas.microsoft.com/office/drawing/2010/main" val="0"/>
                </a:ext>
              </a:extLst>
            </a:blip>
            <a:stretch>
              <a:fillRect/>
            </a:stretch>
          </p:blipFill>
          <p:spPr>
            <a:xfrm>
              <a:off x="5963612" y="1548266"/>
              <a:ext cx="1187476" cy="708477"/>
            </a:xfrm>
            <a:prstGeom prst="rect">
              <a:avLst/>
            </a:prstGeom>
          </p:spPr>
        </p:pic>
        <p:pic>
          <p:nvPicPr>
            <p:cNvPr id="15" name="Grafik 14">
              <a:extLst>
                <a:ext uri="{FF2B5EF4-FFF2-40B4-BE49-F238E27FC236}">
                  <a16:creationId xmlns:a16="http://schemas.microsoft.com/office/drawing/2014/main" id="{2268FB0C-8DB2-50D7-4182-FBF011C6B1F0}"/>
                </a:ext>
              </a:extLst>
            </p:cNvPr>
            <p:cNvPicPr>
              <a:picLocks noChangeAspect="1"/>
            </p:cNvPicPr>
            <p:nvPr/>
          </p:nvPicPr>
          <p:blipFill>
            <a:blip r:embed="rId7"/>
            <a:stretch>
              <a:fillRect/>
            </a:stretch>
          </p:blipFill>
          <p:spPr>
            <a:xfrm>
              <a:off x="6172397" y="1613738"/>
              <a:ext cx="770719" cy="390322"/>
            </a:xfrm>
            <a:prstGeom prst="rect">
              <a:avLst/>
            </a:prstGeom>
          </p:spPr>
        </p:pic>
        <p:sp>
          <p:nvSpPr>
            <p:cNvPr id="18" name="Rechteck 17">
              <a:extLst>
                <a:ext uri="{FF2B5EF4-FFF2-40B4-BE49-F238E27FC236}">
                  <a16:creationId xmlns:a16="http://schemas.microsoft.com/office/drawing/2014/main" id="{885F1581-2C3F-6D97-4CE3-6DE45C015345}"/>
                </a:ext>
              </a:extLst>
            </p:cNvPr>
            <p:cNvSpPr/>
            <p:nvPr/>
          </p:nvSpPr>
          <p:spPr>
            <a:xfrm>
              <a:off x="6206490" y="2004060"/>
              <a:ext cx="712470" cy="776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31" name="Gruppieren 30">
            <a:extLst>
              <a:ext uri="{FF2B5EF4-FFF2-40B4-BE49-F238E27FC236}">
                <a16:creationId xmlns:a16="http://schemas.microsoft.com/office/drawing/2014/main" id="{F1CE4972-4B31-92AF-DC23-7197323DD06E}"/>
              </a:ext>
            </a:extLst>
          </p:cNvPr>
          <p:cNvGrpSpPr/>
          <p:nvPr/>
        </p:nvGrpSpPr>
        <p:grpSpPr>
          <a:xfrm>
            <a:off x="7040343" y="896641"/>
            <a:ext cx="2588606" cy="1553164"/>
            <a:chOff x="5999134" y="1526917"/>
            <a:chExt cx="6120000" cy="3672000"/>
          </a:xfrm>
        </p:grpSpPr>
        <p:pic>
          <p:nvPicPr>
            <p:cNvPr id="22" name="Grafik 21" descr="Ein Bild, das Rechteck, Screenshot, Design enthält.&#10;&#10;Automatisch generierte Beschreibung">
              <a:extLst>
                <a:ext uri="{FF2B5EF4-FFF2-40B4-BE49-F238E27FC236}">
                  <a16:creationId xmlns:a16="http://schemas.microsoft.com/office/drawing/2014/main" id="{ED6BA035-BB99-00F8-1A0C-D439DD6339FE}"/>
                </a:ext>
              </a:extLst>
            </p:cNvPr>
            <p:cNvPicPr/>
            <p:nvPr/>
          </p:nvPicPr>
          <p:blipFill>
            <a:blip r:embed="rId3">
              <a:extLst>
                <a:ext uri="{28A0092B-C50C-407E-A947-70E740481C1C}">
                  <a14:useLocalDpi xmlns:a14="http://schemas.microsoft.com/office/drawing/2010/main" val="0"/>
                </a:ext>
              </a:extLst>
            </a:blip>
            <a:stretch>
              <a:fillRect/>
            </a:stretch>
          </p:blipFill>
          <p:spPr>
            <a:xfrm>
              <a:off x="5999134" y="1526917"/>
              <a:ext cx="6120000" cy="3672000"/>
            </a:xfrm>
            <a:prstGeom prst="rect">
              <a:avLst/>
            </a:prstGeom>
          </p:spPr>
        </p:pic>
        <p:pic>
          <p:nvPicPr>
            <p:cNvPr id="23" name="Grafik 22" descr="Ein Bild, das Rechteck, Screenshot, Design enthält.&#10;&#10;Automatisch generierte Beschreibung">
              <a:extLst>
                <a:ext uri="{FF2B5EF4-FFF2-40B4-BE49-F238E27FC236}">
                  <a16:creationId xmlns:a16="http://schemas.microsoft.com/office/drawing/2014/main" id="{60EE3480-6AA6-AC58-488A-266820022F68}"/>
                </a:ext>
              </a:extLst>
            </p:cNvPr>
            <p:cNvPicPr/>
            <p:nvPr/>
          </p:nvPicPr>
          <p:blipFill rotWithShape="1">
            <a:blip r:embed="rId3">
              <a:extLst>
                <a:ext uri="{28A0092B-C50C-407E-A947-70E740481C1C}">
                  <a14:useLocalDpi xmlns:a14="http://schemas.microsoft.com/office/drawing/2010/main" val="0"/>
                </a:ext>
              </a:extLst>
            </a:blip>
            <a:srcRect l="46572" t="58025" r="42056" b="25650"/>
            <a:stretch/>
          </p:blipFill>
          <p:spPr>
            <a:xfrm>
              <a:off x="7341629" y="3658614"/>
              <a:ext cx="695960" cy="599441"/>
            </a:xfrm>
            <a:prstGeom prst="rect">
              <a:avLst/>
            </a:prstGeom>
          </p:spPr>
        </p:pic>
        <p:pic>
          <p:nvPicPr>
            <p:cNvPr id="24" name="Grafik 23" descr="Ein Bild, das Rechteck, Screenshot, Design enthält.&#10;&#10;Automatisch generierte Beschreibung">
              <a:extLst>
                <a:ext uri="{FF2B5EF4-FFF2-40B4-BE49-F238E27FC236}">
                  <a16:creationId xmlns:a16="http://schemas.microsoft.com/office/drawing/2014/main" id="{4D4A4ECA-EBA9-4822-C25E-62487D7D049E}"/>
                </a:ext>
              </a:extLst>
            </p:cNvPr>
            <p:cNvPicPr/>
            <p:nvPr/>
          </p:nvPicPr>
          <p:blipFill rotWithShape="1">
            <a:blip r:embed="rId3">
              <a:extLst>
                <a:ext uri="{28A0092B-C50C-407E-A947-70E740481C1C}">
                  <a14:useLocalDpi xmlns:a14="http://schemas.microsoft.com/office/drawing/2010/main" val="0"/>
                </a:ext>
              </a:extLst>
            </a:blip>
            <a:srcRect l="46572" t="58025" r="42056" b="25650"/>
            <a:stretch/>
          </p:blipFill>
          <p:spPr>
            <a:xfrm>
              <a:off x="8115951" y="3659885"/>
              <a:ext cx="695960" cy="599441"/>
            </a:xfrm>
            <a:prstGeom prst="rect">
              <a:avLst/>
            </a:prstGeom>
          </p:spPr>
        </p:pic>
        <p:pic>
          <p:nvPicPr>
            <p:cNvPr id="25" name="Grafik 24" descr="Ein Bild, das Rechteck, Screenshot, Design enthält.&#10;&#10;Automatisch generierte Beschreibung">
              <a:extLst>
                <a:ext uri="{FF2B5EF4-FFF2-40B4-BE49-F238E27FC236}">
                  <a16:creationId xmlns:a16="http://schemas.microsoft.com/office/drawing/2014/main" id="{558085E4-90DF-EAFF-7339-070805D5CC85}"/>
                </a:ext>
              </a:extLst>
            </p:cNvPr>
            <p:cNvPicPr/>
            <p:nvPr/>
          </p:nvPicPr>
          <p:blipFill rotWithShape="1">
            <a:blip r:embed="rId3">
              <a:extLst>
                <a:ext uri="{28A0092B-C50C-407E-A947-70E740481C1C}">
                  <a14:useLocalDpi xmlns:a14="http://schemas.microsoft.com/office/drawing/2010/main" val="0"/>
                </a:ext>
              </a:extLst>
            </a:blip>
            <a:srcRect l="22254" t="29545" r="42136" b="59799"/>
            <a:stretch/>
          </p:blipFill>
          <p:spPr>
            <a:xfrm>
              <a:off x="7359409" y="3014054"/>
              <a:ext cx="2179320" cy="391305"/>
            </a:xfrm>
            <a:prstGeom prst="rect">
              <a:avLst/>
            </a:prstGeom>
          </p:spPr>
        </p:pic>
        <p:pic>
          <p:nvPicPr>
            <p:cNvPr id="26" name="Grafik 25" descr="Ein Bild, das Rechteck, Screenshot, Design enthält.&#10;&#10;Automatisch generierte Beschreibung">
              <a:extLst>
                <a:ext uri="{FF2B5EF4-FFF2-40B4-BE49-F238E27FC236}">
                  <a16:creationId xmlns:a16="http://schemas.microsoft.com/office/drawing/2014/main" id="{5AA30671-F618-FA92-A3B2-C5E4B4FB2433}"/>
                </a:ext>
              </a:extLst>
            </p:cNvPr>
            <p:cNvPicPr/>
            <p:nvPr/>
          </p:nvPicPr>
          <p:blipFill rotWithShape="1">
            <a:blip r:embed="rId3">
              <a:extLst>
                <a:ext uri="{28A0092B-C50C-407E-A947-70E740481C1C}">
                  <a14:useLocalDpi xmlns:a14="http://schemas.microsoft.com/office/drawing/2010/main" val="0"/>
                </a:ext>
              </a:extLst>
            </a:blip>
            <a:srcRect l="22254" t="29545" r="42136" b="63725"/>
            <a:stretch/>
          </p:blipFill>
          <p:spPr>
            <a:xfrm>
              <a:off x="7359409" y="3410439"/>
              <a:ext cx="2179320" cy="247159"/>
            </a:xfrm>
            <a:prstGeom prst="rect">
              <a:avLst/>
            </a:prstGeom>
          </p:spPr>
        </p:pic>
        <p:sp>
          <p:nvSpPr>
            <p:cNvPr id="27" name="Textfeld 26">
              <a:extLst>
                <a:ext uri="{FF2B5EF4-FFF2-40B4-BE49-F238E27FC236}">
                  <a16:creationId xmlns:a16="http://schemas.microsoft.com/office/drawing/2014/main" id="{98F42E65-4F8B-EA8E-E6D2-2D74D432C0F9}"/>
                </a:ext>
              </a:extLst>
            </p:cNvPr>
            <p:cNvSpPr txBox="1"/>
            <p:nvPr/>
          </p:nvSpPr>
          <p:spPr>
            <a:xfrm>
              <a:off x="8037589" y="2221074"/>
              <a:ext cx="1012642" cy="436589"/>
            </a:xfrm>
            <a:prstGeom prst="rect">
              <a:avLst/>
            </a:prstGeom>
            <a:noFill/>
          </p:spPr>
          <p:txBody>
            <a:bodyPr wrap="none" rtlCol="0">
              <a:spAutoFit/>
            </a:bodyPr>
            <a:lstStyle/>
            <a:p>
              <a:r>
                <a:rPr lang="de-AT" sz="600" dirty="0">
                  <a:solidFill>
                    <a:srgbClr val="767676"/>
                  </a:solidFill>
                  <a:latin typeface="Assistant ExtraLight" panose="00000300000000000000" pitchFamily="2" charset="-79"/>
                  <a:cs typeface="Assistant ExtraLight" panose="00000300000000000000" pitchFamily="2" charset="-79"/>
                </a:rPr>
                <a:t>Artikel 1</a:t>
              </a:r>
            </a:p>
          </p:txBody>
        </p:sp>
        <p:sp>
          <p:nvSpPr>
            <p:cNvPr id="28" name="Textfeld 27">
              <a:extLst>
                <a:ext uri="{FF2B5EF4-FFF2-40B4-BE49-F238E27FC236}">
                  <a16:creationId xmlns:a16="http://schemas.microsoft.com/office/drawing/2014/main" id="{F931AC4B-BEA6-8906-634D-9AF88CDADB5F}"/>
                </a:ext>
              </a:extLst>
            </p:cNvPr>
            <p:cNvSpPr txBox="1"/>
            <p:nvPr/>
          </p:nvSpPr>
          <p:spPr>
            <a:xfrm>
              <a:off x="7356870" y="3722574"/>
              <a:ext cx="720828" cy="327440"/>
            </a:xfrm>
            <a:prstGeom prst="rect">
              <a:avLst/>
            </a:prstGeom>
            <a:noFill/>
          </p:spPr>
          <p:txBody>
            <a:bodyPr wrap="none" rtlCol="0">
              <a:spAutoFit/>
            </a:bodyPr>
            <a:lstStyle/>
            <a:p>
              <a:r>
                <a:rPr lang="de-AT" sz="300" dirty="0">
                  <a:solidFill>
                    <a:schemeClr val="bg1"/>
                  </a:solidFill>
                  <a:latin typeface="Assistant ExtraLight" panose="00000300000000000000" pitchFamily="2" charset="-79"/>
                  <a:cs typeface="Assistant ExtraLight" panose="00000300000000000000" pitchFamily="2" charset="-79"/>
                </a:rPr>
                <a:t>Artikel 2</a:t>
              </a:r>
            </a:p>
          </p:txBody>
        </p:sp>
        <p:sp>
          <p:nvSpPr>
            <p:cNvPr id="29" name="Textfeld 28">
              <a:extLst>
                <a:ext uri="{FF2B5EF4-FFF2-40B4-BE49-F238E27FC236}">
                  <a16:creationId xmlns:a16="http://schemas.microsoft.com/office/drawing/2014/main" id="{E29ADF2B-F2BC-A099-23CA-FCB40A895AD6}"/>
                </a:ext>
              </a:extLst>
            </p:cNvPr>
            <p:cNvSpPr txBox="1"/>
            <p:nvPr/>
          </p:nvSpPr>
          <p:spPr>
            <a:xfrm>
              <a:off x="8127102" y="3732946"/>
              <a:ext cx="720828" cy="327440"/>
            </a:xfrm>
            <a:prstGeom prst="rect">
              <a:avLst/>
            </a:prstGeom>
            <a:noFill/>
          </p:spPr>
          <p:txBody>
            <a:bodyPr wrap="none" rtlCol="0">
              <a:spAutoFit/>
            </a:bodyPr>
            <a:lstStyle/>
            <a:p>
              <a:r>
                <a:rPr lang="de-AT" sz="300" dirty="0">
                  <a:solidFill>
                    <a:schemeClr val="bg1"/>
                  </a:solidFill>
                  <a:latin typeface="Assistant ExtraLight" panose="00000300000000000000" pitchFamily="2" charset="-79"/>
                  <a:cs typeface="Assistant ExtraLight" panose="00000300000000000000" pitchFamily="2" charset="-79"/>
                </a:rPr>
                <a:t>Artikel 3</a:t>
              </a:r>
            </a:p>
          </p:txBody>
        </p:sp>
        <p:sp>
          <p:nvSpPr>
            <p:cNvPr id="30" name="Textfeld 29">
              <a:extLst>
                <a:ext uri="{FF2B5EF4-FFF2-40B4-BE49-F238E27FC236}">
                  <a16:creationId xmlns:a16="http://schemas.microsoft.com/office/drawing/2014/main" id="{3E3D7CC5-D6FC-AB55-CCF7-2BEA8EFF6050}"/>
                </a:ext>
              </a:extLst>
            </p:cNvPr>
            <p:cNvSpPr txBox="1"/>
            <p:nvPr/>
          </p:nvSpPr>
          <p:spPr>
            <a:xfrm>
              <a:off x="8863082" y="3732944"/>
              <a:ext cx="720828" cy="327440"/>
            </a:xfrm>
            <a:prstGeom prst="rect">
              <a:avLst/>
            </a:prstGeom>
            <a:noFill/>
          </p:spPr>
          <p:txBody>
            <a:bodyPr wrap="none" rtlCol="0">
              <a:spAutoFit/>
            </a:bodyPr>
            <a:lstStyle/>
            <a:p>
              <a:r>
                <a:rPr lang="de-AT" sz="300" dirty="0">
                  <a:solidFill>
                    <a:schemeClr val="bg1"/>
                  </a:solidFill>
                  <a:latin typeface="Assistant ExtraLight" panose="00000300000000000000" pitchFamily="2" charset="-79"/>
                  <a:cs typeface="Assistant ExtraLight" panose="00000300000000000000" pitchFamily="2" charset="-79"/>
                </a:rPr>
                <a:t>Artikel 4</a:t>
              </a:r>
            </a:p>
          </p:txBody>
        </p:sp>
      </p:grpSp>
      <p:grpSp>
        <p:nvGrpSpPr>
          <p:cNvPr id="43" name="Gruppieren 42">
            <a:extLst>
              <a:ext uri="{FF2B5EF4-FFF2-40B4-BE49-F238E27FC236}">
                <a16:creationId xmlns:a16="http://schemas.microsoft.com/office/drawing/2014/main" id="{3FE6E7AD-E6FE-FA1F-E27A-E99C52D7A3C3}"/>
              </a:ext>
            </a:extLst>
          </p:cNvPr>
          <p:cNvGrpSpPr/>
          <p:nvPr/>
        </p:nvGrpSpPr>
        <p:grpSpPr>
          <a:xfrm>
            <a:off x="9226500" y="896641"/>
            <a:ext cx="2588606" cy="1553164"/>
            <a:chOff x="9023300" y="676716"/>
            <a:chExt cx="2588606" cy="1553164"/>
          </a:xfrm>
        </p:grpSpPr>
        <p:grpSp>
          <p:nvGrpSpPr>
            <p:cNvPr id="32" name="Gruppieren 31">
              <a:extLst>
                <a:ext uri="{FF2B5EF4-FFF2-40B4-BE49-F238E27FC236}">
                  <a16:creationId xmlns:a16="http://schemas.microsoft.com/office/drawing/2014/main" id="{0D8C2233-5BC9-DA9E-9F5A-C69D576C6107}"/>
                </a:ext>
              </a:extLst>
            </p:cNvPr>
            <p:cNvGrpSpPr/>
            <p:nvPr/>
          </p:nvGrpSpPr>
          <p:grpSpPr>
            <a:xfrm>
              <a:off x="9023300" y="676716"/>
              <a:ext cx="2588606" cy="1553164"/>
              <a:chOff x="5999134" y="1526917"/>
              <a:chExt cx="6120000" cy="3672000"/>
            </a:xfrm>
          </p:grpSpPr>
          <p:pic>
            <p:nvPicPr>
              <p:cNvPr id="33" name="Grafik 32" descr="Ein Bild, das Rechteck, Screenshot, Design enthält.&#10;&#10;Automatisch generierte Beschreibung">
                <a:extLst>
                  <a:ext uri="{FF2B5EF4-FFF2-40B4-BE49-F238E27FC236}">
                    <a16:creationId xmlns:a16="http://schemas.microsoft.com/office/drawing/2014/main" id="{A06C6C1E-81AD-FB81-46CA-AC63FF07074F}"/>
                  </a:ext>
                </a:extLst>
              </p:cNvPr>
              <p:cNvPicPr/>
              <p:nvPr/>
            </p:nvPicPr>
            <p:blipFill>
              <a:blip r:embed="rId3">
                <a:extLst>
                  <a:ext uri="{28A0092B-C50C-407E-A947-70E740481C1C}">
                    <a14:useLocalDpi xmlns:a14="http://schemas.microsoft.com/office/drawing/2010/main" val="0"/>
                  </a:ext>
                </a:extLst>
              </a:blip>
              <a:stretch>
                <a:fillRect/>
              </a:stretch>
            </p:blipFill>
            <p:spPr>
              <a:xfrm>
                <a:off x="5999134" y="1526917"/>
                <a:ext cx="6120000" cy="3672000"/>
              </a:xfrm>
              <a:prstGeom prst="rect">
                <a:avLst/>
              </a:prstGeom>
            </p:spPr>
          </p:pic>
          <p:pic>
            <p:nvPicPr>
              <p:cNvPr id="34" name="Grafik 33" descr="Ein Bild, das Rechteck, Screenshot, Design enthält.&#10;&#10;Automatisch generierte Beschreibung">
                <a:extLst>
                  <a:ext uri="{FF2B5EF4-FFF2-40B4-BE49-F238E27FC236}">
                    <a16:creationId xmlns:a16="http://schemas.microsoft.com/office/drawing/2014/main" id="{9B06AEB7-8853-976A-F142-30625E244994}"/>
                  </a:ext>
                </a:extLst>
              </p:cNvPr>
              <p:cNvPicPr/>
              <p:nvPr/>
            </p:nvPicPr>
            <p:blipFill rotWithShape="1">
              <a:blip r:embed="rId3">
                <a:extLst>
                  <a:ext uri="{28A0092B-C50C-407E-A947-70E740481C1C}">
                    <a14:useLocalDpi xmlns:a14="http://schemas.microsoft.com/office/drawing/2010/main" val="0"/>
                  </a:ext>
                </a:extLst>
              </a:blip>
              <a:srcRect l="46572" t="58025" r="42056" b="25650"/>
              <a:stretch/>
            </p:blipFill>
            <p:spPr>
              <a:xfrm>
                <a:off x="7341629" y="3658614"/>
                <a:ext cx="695960" cy="599441"/>
              </a:xfrm>
              <a:prstGeom prst="rect">
                <a:avLst/>
              </a:prstGeom>
            </p:spPr>
          </p:pic>
          <p:pic>
            <p:nvPicPr>
              <p:cNvPr id="35" name="Grafik 34" descr="Ein Bild, das Rechteck, Screenshot, Design enthält.&#10;&#10;Automatisch generierte Beschreibung">
                <a:extLst>
                  <a:ext uri="{FF2B5EF4-FFF2-40B4-BE49-F238E27FC236}">
                    <a16:creationId xmlns:a16="http://schemas.microsoft.com/office/drawing/2014/main" id="{91266EFE-6ADA-9D48-6C1F-F79900064681}"/>
                  </a:ext>
                </a:extLst>
              </p:cNvPr>
              <p:cNvPicPr/>
              <p:nvPr/>
            </p:nvPicPr>
            <p:blipFill rotWithShape="1">
              <a:blip r:embed="rId3">
                <a:extLst>
                  <a:ext uri="{28A0092B-C50C-407E-A947-70E740481C1C}">
                    <a14:useLocalDpi xmlns:a14="http://schemas.microsoft.com/office/drawing/2010/main" val="0"/>
                  </a:ext>
                </a:extLst>
              </a:blip>
              <a:srcRect l="46572" t="58025" r="42056" b="25650"/>
              <a:stretch/>
            </p:blipFill>
            <p:spPr>
              <a:xfrm>
                <a:off x="8115951" y="3659885"/>
                <a:ext cx="695960" cy="599441"/>
              </a:xfrm>
              <a:prstGeom prst="rect">
                <a:avLst/>
              </a:prstGeom>
            </p:spPr>
          </p:pic>
          <p:pic>
            <p:nvPicPr>
              <p:cNvPr id="36" name="Grafik 35" descr="Ein Bild, das Rechteck, Screenshot, Design enthält.&#10;&#10;Automatisch generierte Beschreibung">
                <a:extLst>
                  <a:ext uri="{FF2B5EF4-FFF2-40B4-BE49-F238E27FC236}">
                    <a16:creationId xmlns:a16="http://schemas.microsoft.com/office/drawing/2014/main" id="{1E73507A-91EE-BD28-993B-5A1F6F6C7543}"/>
                  </a:ext>
                </a:extLst>
              </p:cNvPr>
              <p:cNvPicPr/>
              <p:nvPr/>
            </p:nvPicPr>
            <p:blipFill rotWithShape="1">
              <a:blip r:embed="rId3">
                <a:extLst>
                  <a:ext uri="{28A0092B-C50C-407E-A947-70E740481C1C}">
                    <a14:useLocalDpi xmlns:a14="http://schemas.microsoft.com/office/drawing/2010/main" val="0"/>
                  </a:ext>
                </a:extLst>
              </a:blip>
              <a:srcRect l="22254" t="29545" r="42136" b="59799"/>
              <a:stretch/>
            </p:blipFill>
            <p:spPr>
              <a:xfrm>
                <a:off x="7359409" y="3014054"/>
                <a:ext cx="2179320" cy="391305"/>
              </a:xfrm>
              <a:prstGeom prst="rect">
                <a:avLst/>
              </a:prstGeom>
            </p:spPr>
          </p:pic>
          <p:pic>
            <p:nvPicPr>
              <p:cNvPr id="37" name="Grafik 36" descr="Ein Bild, das Rechteck, Screenshot, Design enthält.&#10;&#10;Automatisch generierte Beschreibung">
                <a:extLst>
                  <a:ext uri="{FF2B5EF4-FFF2-40B4-BE49-F238E27FC236}">
                    <a16:creationId xmlns:a16="http://schemas.microsoft.com/office/drawing/2014/main" id="{9E652D6B-EEF4-32EE-3789-F33286B32B93}"/>
                  </a:ext>
                </a:extLst>
              </p:cNvPr>
              <p:cNvPicPr/>
              <p:nvPr/>
            </p:nvPicPr>
            <p:blipFill rotWithShape="1">
              <a:blip r:embed="rId3">
                <a:extLst>
                  <a:ext uri="{28A0092B-C50C-407E-A947-70E740481C1C}">
                    <a14:useLocalDpi xmlns:a14="http://schemas.microsoft.com/office/drawing/2010/main" val="0"/>
                  </a:ext>
                </a:extLst>
              </a:blip>
              <a:srcRect l="22254" t="29545" r="42136" b="63725"/>
              <a:stretch/>
            </p:blipFill>
            <p:spPr>
              <a:xfrm>
                <a:off x="7359409" y="3410439"/>
                <a:ext cx="2179320" cy="247159"/>
              </a:xfrm>
              <a:prstGeom prst="rect">
                <a:avLst/>
              </a:prstGeom>
            </p:spPr>
          </p:pic>
          <p:sp>
            <p:nvSpPr>
              <p:cNvPr id="38" name="Textfeld 37">
                <a:extLst>
                  <a:ext uri="{FF2B5EF4-FFF2-40B4-BE49-F238E27FC236}">
                    <a16:creationId xmlns:a16="http://schemas.microsoft.com/office/drawing/2014/main" id="{47AA5682-7CD3-D0EA-AB9A-082A72FA461D}"/>
                  </a:ext>
                </a:extLst>
              </p:cNvPr>
              <p:cNvSpPr txBox="1"/>
              <p:nvPr/>
            </p:nvSpPr>
            <p:spPr>
              <a:xfrm>
                <a:off x="8037589" y="2221074"/>
                <a:ext cx="1012642" cy="436589"/>
              </a:xfrm>
              <a:prstGeom prst="rect">
                <a:avLst/>
              </a:prstGeom>
              <a:noFill/>
            </p:spPr>
            <p:txBody>
              <a:bodyPr wrap="none" rtlCol="0">
                <a:spAutoFit/>
              </a:bodyPr>
              <a:lstStyle/>
              <a:p>
                <a:r>
                  <a:rPr lang="de-AT" sz="600" dirty="0">
                    <a:solidFill>
                      <a:srgbClr val="767676"/>
                    </a:solidFill>
                    <a:latin typeface="Assistant ExtraLight" panose="00000300000000000000" pitchFamily="2" charset="-79"/>
                    <a:cs typeface="Assistant ExtraLight" panose="00000300000000000000" pitchFamily="2" charset="-79"/>
                  </a:rPr>
                  <a:t>Artikel 1</a:t>
                </a:r>
              </a:p>
            </p:txBody>
          </p:sp>
          <p:sp>
            <p:nvSpPr>
              <p:cNvPr id="39" name="Textfeld 38">
                <a:extLst>
                  <a:ext uri="{FF2B5EF4-FFF2-40B4-BE49-F238E27FC236}">
                    <a16:creationId xmlns:a16="http://schemas.microsoft.com/office/drawing/2014/main" id="{5FBB78A9-6391-FF2F-9096-27E0BE4E0362}"/>
                  </a:ext>
                </a:extLst>
              </p:cNvPr>
              <p:cNvSpPr txBox="1"/>
              <p:nvPr/>
            </p:nvSpPr>
            <p:spPr>
              <a:xfrm>
                <a:off x="7356870" y="3722574"/>
                <a:ext cx="720828" cy="327440"/>
              </a:xfrm>
              <a:prstGeom prst="rect">
                <a:avLst/>
              </a:prstGeom>
              <a:noFill/>
            </p:spPr>
            <p:txBody>
              <a:bodyPr wrap="none" rtlCol="0">
                <a:spAutoFit/>
              </a:bodyPr>
              <a:lstStyle/>
              <a:p>
                <a:r>
                  <a:rPr lang="de-AT" sz="300" dirty="0">
                    <a:solidFill>
                      <a:schemeClr val="bg1"/>
                    </a:solidFill>
                    <a:latin typeface="Assistant ExtraLight" panose="00000300000000000000" pitchFamily="2" charset="-79"/>
                    <a:cs typeface="Assistant ExtraLight" panose="00000300000000000000" pitchFamily="2" charset="-79"/>
                  </a:rPr>
                  <a:t>Artikel 2</a:t>
                </a:r>
              </a:p>
            </p:txBody>
          </p:sp>
          <p:sp>
            <p:nvSpPr>
              <p:cNvPr id="40" name="Textfeld 39">
                <a:extLst>
                  <a:ext uri="{FF2B5EF4-FFF2-40B4-BE49-F238E27FC236}">
                    <a16:creationId xmlns:a16="http://schemas.microsoft.com/office/drawing/2014/main" id="{9CCBF94F-C928-423C-E4A4-565983D3AB5F}"/>
                  </a:ext>
                </a:extLst>
              </p:cNvPr>
              <p:cNvSpPr txBox="1"/>
              <p:nvPr/>
            </p:nvSpPr>
            <p:spPr>
              <a:xfrm>
                <a:off x="8127102" y="3732946"/>
                <a:ext cx="720828" cy="327440"/>
              </a:xfrm>
              <a:prstGeom prst="rect">
                <a:avLst/>
              </a:prstGeom>
              <a:noFill/>
            </p:spPr>
            <p:txBody>
              <a:bodyPr wrap="none" rtlCol="0">
                <a:spAutoFit/>
              </a:bodyPr>
              <a:lstStyle/>
              <a:p>
                <a:r>
                  <a:rPr lang="de-AT" sz="300" dirty="0">
                    <a:solidFill>
                      <a:schemeClr val="bg1"/>
                    </a:solidFill>
                    <a:latin typeface="Assistant ExtraLight" panose="00000300000000000000" pitchFamily="2" charset="-79"/>
                    <a:cs typeface="Assistant ExtraLight" panose="00000300000000000000" pitchFamily="2" charset="-79"/>
                  </a:rPr>
                  <a:t>Artikel 3</a:t>
                </a:r>
              </a:p>
            </p:txBody>
          </p:sp>
          <p:sp>
            <p:nvSpPr>
              <p:cNvPr id="41" name="Textfeld 40">
                <a:extLst>
                  <a:ext uri="{FF2B5EF4-FFF2-40B4-BE49-F238E27FC236}">
                    <a16:creationId xmlns:a16="http://schemas.microsoft.com/office/drawing/2014/main" id="{47EDDAF6-7978-9F1A-66B9-440EF5AB7197}"/>
                  </a:ext>
                </a:extLst>
              </p:cNvPr>
              <p:cNvSpPr txBox="1"/>
              <p:nvPr/>
            </p:nvSpPr>
            <p:spPr>
              <a:xfrm>
                <a:off x="8863082" y="3732944"/>
                <a:ext cx="720828" cy="327440"/>
              </a:xfrm>
              <a:prstGeom prst="rect">
                <a:avLst/>
              </a:prstGeom>
              <a:noFill/>
            </p:spPr>
            <p:txBody>
              <a:bodyPr wrap="none" rtlCol="0">
                <a:spAutoFit/>
              </a:bodyPr>
              <a:lstStyle/>
              <a:p>
                <a:r>
                  <a:rPr lang="de-AT" sz="300" dirty="0">
                    <a:solidFill>
                      <a:schemeClr val="bg1"/>
                    </a:solidFill>
                    <a:latin typeface="Assistant ExtraLight" panose="00000300000000000000" pitchFamily="2" charset="-79"/>
                    <a:cs typeface="Assistant ExtraLight" panose="00000300000000000000" pitchFamily="2" charset="-79"/>
                  </a:rPr>
                  <a:t>Artikel 4</a:t>
                </a:r>
              </a:p>
            </p:txBody>
          </p:sp>
        </p:grpSp>
        <p:pic>
          <p:nvPicPr>
            <p:cNvPr id="42" name="Grafik 41" descr="Tools mit einfarbiger Füllung">
              <a:extLst>
                <a:ext uri="{FF2B5EF4-FFF2-40B4-BE49-F238E27FC236}">
                  <a16:creationId xmlns:a16="http://schemas.microsoft.com/office/drawing/2014/main" id="{EE92C94E-8F78-D89B-7944-9C0C4FF0C37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79829" y="1128239"/>
              <a:ext cx="391988" cy="391988"/>
            </a:xfrm>
            <a:prstGeom prst="rect">
              <a:avLst/>
            </a:prstGeom>
          </p:spPr>
        </p:pic>
      </p:grpSp>
      <p:sp>
        <p:nvSpPr>
          <p:cNvPr id="2" name="Textfeld 1">
            <a:extLst>
              <a:ext uri="{FF2B5EF4-FFF2-40B4-BE49-F238E27FC236}">
                <a16:creationId xmlns:a16="http://schemas.microsoft.com/office/drawing/2014/main" id="{63D73182-9151-909A-9B70-E77EE38664CC}"/>
              </a:ext>
            </a:extLst>
          </p:cNvPr>
          <p:cNvSpPr txBox="1"/>
          <p:nvPr/>
        </p:nvSpPr>
        <p:spPr>
          <a:xfrm>
            <a:off x="532263" y="6223603"/>
            <a:ext cx="2388795" cy="253916"/>
          </a:xfrm>
          <a:prstGeom prst="rect">
            <a:avLst/>
          </a:prstGeom>
          <a:noFill/>
        </p:spPr>
        <p:txBody>
          <a:bodyPr wrap="none" rtlCol="0">
            <a:spAutoFit/>
          </a:bodyPr>
          <a:lstStyle/>
          <a:p>
            <a:r>
              <a:rPr lang="de-AT" sz="1050" dirty="0">
                <a:latin typeface="Assistant ExtraLight" panose="00000300000000000000" pitchFamily="2" charset="-79"/>
                <a:cs typeface="Assistant ExtraLight" panose="00000300000000000000" pitchFamily="2" charset="-79"/>
              </a:rPr>
              <a:t>*Preis pro weiterem Teaser: 100 € </a:t>
            </a:r>
            <a:r>
              <a:rPr lang="de-AT" sz="1050" dirty="0" err="1">
                <a:latin typeface="Assistant ExtraLight" panose="00000300000000000000" pitchFamily="2" charset="-79"/>
                <a:cs typeface="Assistant ExtraLight" panose="00000300000000000000" pitchFamily="2" charset="-79"/>
              </a:rPr>
              <a:t>net</a:t>
            </a:r>
            <a:r>
              <a:rPr lang="de-AT" sz="1050" dirty="0">
                <a:latin typeface="Assistant ExtraLight" panose="00000300000000000000" pitchFamily="2" charset="-79"/>
                <a:cs typeface="Assistant ExtraLight" panose="00000300000000000000" pitchFamily="2" charset="-79"/>
              </a:rPr>
              <a:t>/</a:t>
            </a:r>
            <a:r>
              <a:rPr lang="de-AT" sz="1050" dirty="0" err="1">
                <a:latin typeface="Assistant ExtraLight" panose="00000300000000000000" pitchFamily="2" charset="-79"/>
                <a:cs typeface="Assistant ExtraLight" panose="00000300000000000000" pitchFamily="2" charset="-79"/>
              </a:rPr>
              <a:t>net</a:t>
            </a:r>
            <a:endParaRPr lang="de-AT" sz="1050" dirty="0">
              <a:latin typeface="Assistant ExtraLight" panose="00000300000000000000" pitchFamily="2" charset="-79"/>
              <a:cs typeface="Assistant ExtraLight" panose="00000300000000000000" pitchFamily="2" charset="-79"/>
            </a:endParaRPr>
          </a:p>
        </p:txBody>
      </p:sp>
    </p:spTree>
    <p:extLst>
      <p:ext uri="{BB962C8B-B14F-4D97-AF65-F5344CB8AC3E}">
        <p14:creationId xmlns:p14="http://schemas.microsoft.com/office/powerpoint/2010/main" val="3125102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98DFBCCD-E590-41ED-EB5C-EA642B94ADBE}"/>
              </a:ext>
            </a:extLst>
          </p:cNvPr>
          <p:cNvSpPr txBox="1"/>
          <p:nvPr/>
        </p:nvSpPr>
        <p:spPr>
          <a:xfrm>
            <a:off x="624058" y="701040"/>
            <a:ext cx="6520319" cy="670248"/>
          </a:xfrm>
          <a:prstGeom prst="rect">
            <a:avLst/>
          </a:prstGeom>
        </p:spPr>
        <p:txBody>
          <a:bodyPr wrap="square" lIns="0" tIns="0" rIns="0" bIns="0" rtlCol="0" anchor="t">
            <a:spAutoFit/>
          </a:bodyPr>
          <a:lstStyle/>
          <a:p>
            <a:pPr algn="just">
              <a:lnSpc>
                <a:spcPct val="130000"/>
              </a:lnSpc>
              <a:spcAft>
                <a:spcPts val="800"/>
              </a:spcAft>
            </a:pPr>
            <a:r>
              <a:rPr lang="de-DE" sz="1000" dirty="0">
                <a:latin typeface="Assistant ExtraLight" panose="00000300000000000000" pitchFamily="2" charset="-79"/>
                <a:cs typeface="Assistant ExtraLight" panose="00000300000000000000" pitchFamily="2" charset="-79"/>
              </a:rPr>
              <a:t>NATIVE ADVERTISING</a:t>
            </a:r>
          </a:p>
          <a:p>
            <a:pPr marL="0">
              <a:lnSpc>
                <a:spcPct val="130000"/>
              </a:lnSpc>
              <a:spcAft>
                <a:spcPts val="800"/>
              </a:spcAft>
            </a:pPr>
            <a:r>
              <a:rPr lang="de-DE" sz="2000" b="1" i="0" dirty="0">
                <a:solidFill>
                  <a:srgbClr val="D5111E"/>
                </a:solidFill>
                <a:effectLst/>
                <a:latin typeface="Assistant ExtraBold" panose="00000900000000000000" pitchFamily="2" charset="-79"/>
                <a:cs typeface="Assistant ExtraBold" panose="00000900000000000000" pitchFamily="2" charset="-79"/>
              </a:rPr>
              <a:t>SPEZIFIKATIONEN </a:t>
            </a:r>
            <a:r>
              <a:rPr lang="de-DE" sz="2000" b="1" i="0" dirty="0">
                <a:effectLst/>
                <a:latin typeface="Assistant ExtraBold" panose="00000900000000000000" pitchFamily="2" charset="-79"/>
                <a:cs typeface="Assistant ExtraBold" panose="00000900000000000000" pitchFamily="2" charset="-79"/>
              </a:rPr>
              <a:t>NATIVE STORY PREMIUM</a:t>
            </a:r>
            <a:endParaRPr lang="de-DE" sz="2000" b="0" i="0" dirty="0">
              <a:effectLst/>
              <a:latin typeface="Assistant ExtraBold" panose="00000900000000000000" pitchFamily="2" charset="-79"/>
              <a:cs typeface="Assistant ExtraBold" panose="00000900000000000000" pitchFamily="2" charset="-79"/>
            </a:endParaRPr>
          </a:p>
        </p:txBody>
      </p:sp>
      <p:graphicFrame>
        <p:nvGraphicFramePr>
          <p:cNvPr id="5" name="Tabelle 4">
            <a:extLst>
              <a:ext uri="{FF2B5EF4-FFF2-40B4-BE49-F238E27FC236}">
                <a16:creationId xmlns:a16="http://schemas.microsoft.com/office/drawing/2014/main" id="{DA9E59C0-269C-B303-5093-CF660EDF5E94}"/>
              </a:ext>
            </a:extLst>
          </p:cNvPr>
          <p:cNvGraphicFramePr>
            <a:graphicFrameLocks noGrp="1"/>
          </p:cNvGraphicFramePr>
          <p:nvPr>
            <p:extLst>
              <p:ext uri="{D42A27DB-BD31-4B8C-83A1-F6EECF244321}">
                <p14:modId xmlns:p14="http://schemas.microsoft.com/office/powerpoint/2010/main" val="729516193"/>
              </p:ext>
            </p:extLst>
          </p:nvPr>
        </p:nvGraphicFramePr>
        <p:xfrm>
          <a:off x="624058" y="1928826"/>
          <a:ext cx="10238212" cy="3627912"/>
        </p:xfrm>
        <a:graphic>
          <a:graphicData uri="http://schemas.openxmlformats.org/drawingml/2006/table">
            <a:tbl>
              <a:tblPr firstRow="1" bandRow="1">
                <a:tableStyleId>{2D5ABB26-0587-4C30-8999-92F81FD0307C}</a:tableStyleId>
              </a:tblPr>
              <a:tblGrid>
                <a:gridCol w="2559553">
                  <a:extLst>
                    <a:ext uri="{9D8B030D-6E8A-4147-A177-3AD203B41FA5}">
                      <a16:colId xmlns:a16="http://schemas.microsoft.com/office/drawing/2014/main" val="1962085503"/>
                    </a:ext>
                  </a:extLst>
                </a:gridCol>
                <a:gridCol w="2559553">
                  <a:extLst>
                    <a:ext uri="{9D8B030D-6E8A-4147-A177-3AD203B41FA5}">
                      <a16:colId xmlns:a16="http://schemas.microsoft.com/office/drawing/2014/main" val="564102514"/>
                    </a:ext>
                  </a:extLst>
                </a:gridCol>
                <a:gridCol w="2559553">
                  <a:extLst>
                    <a:ext uri="{9D8B030D-6E8A-4147-A177-3AD203B41FA5}">
                      <a16:colId xmlns:a16="http://schemas.microsoft.com/office/drawing/2014/main" val="2665602484"/>
                    </a:ext>
                  </a:extLst>
                </a:gridCol>
                <a:gridCol w="2559553">
                  <a:extLst>
                    <a:ext uri="{9D8B030D-6E8A-4147-A177-3AD203B41FA5}">
                      <a16:colId xmlns:a16="http://schemas.microsoft.com/office/drawing/2014/main" val="858041772"/>
                    </a:ext>
                  </a:extLst>
                </a:gridCol>
              </a:tblGrid>
              <a:tr h="714400">
                <a:tc>
                  <a:txBody>
                    <a:bodyPr/>
                    <a:lstStyle/>
                    <a:p>
                      <a:r>
                        <a:rPr lang="de-AT" sz="1600" dirty="0">
                          <a:latin typeface="Assistant ExtraLight" panose="00000300000000000000" pitchFamily="2" charset="-79"/>
                          <a:cs typeface="Assistant ExtraLight" panose="00000300000000000000" pitchFamily="2" charset="-79"/>
                        </a:rPr>
                        <a:t>Name</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AT" sz="1600" dirty="0">
                          <a:latin typeface="Assistant ExtraLight" panose="00000300000000000000" pitchFamily="2" charset="-79"/>
                          <a:cs typeface="Assistant ExtraLight" panose="00000300000000000000" pitchFamily="2" charset="-79"/>
                        </a:rPr>
                        <a:t>Breite x Höhe in Pixel</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AT" sz="1600" dirty="0">
                          <a:latin typeface="Assistant ExtraLight" panose="00000300000000000000" pitchFamily="2" charset="-79"/>
                          <a:cs typeface="Assistant ExtraLight" panose="00000300000000000000" pitchFamily="2" charset="-79"/>
                        </a:rPr>
                        <a:t>Dateiformat</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AT" sz="1600" dirty="0">
                          <a:latin typeface="Assistant ExtraLight" panose="00000300000000000000" pitchFamily="2" charset="-79"/>
                          <a:cs typeface="Assistant ExtraLight" panose="00000300000000000000" pitchFamily="2" charset="-79"/>
                        </a:rPr>
                        <a:t>Weiteres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9238802"/>
                  </a:ext>
                </a:extLst>
              </a:tr>
              <a:tr h="714400">
                <a:tc>
                  <a:txBody>
                    <a:bodyPr/>
                    <a:lstStyle/>
                    <a:p>
                      <a:r>
                        <a:rPr lang="de-AT" sz="1600" dirty="0">
                          <a:latin typeface="Assistant ExtraLight" panose="00000300000000000000" pitchFamily="2" charset="-79"/>
                          <a:cs typeface="Assistant ExtraLight" panose="00000300000000000000" pitchFamily="2" charset="-79"/>
                        </a:rPr>
                        <a:t>Headline</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AT" sz="1600" dirty="0">
                          <a:latin typeface="Assistant ExtraLight" panose="00000300000000000000" pitchFamily="2" charset="-79"/>
                          <a:cs typeface="Assistant ExtraLight" panose="00000300000000000000" pitchFamily="2" charset="-79"/>
                        </a:rPr>
                        <a:t>-</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AT" sz="1600" dirty="0">
                          <a:latin typeface="Assistant ExtraLight" panose="00000300000000000000" pitchFamily="2" charset="-79"/>
                          <a:cs typeface="Assistant ExtraLight" panose="00000300000000000000" pitchFamily="2" charset="-79"/>
                        </a:rPr>
                        <a:t>-</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AT" sz="1600" dirty="0">
                          <a:latin typeface="Assistant ExtraLight" panose="00000300000000000000" pitchFamily="2" charset="-79"/>
                          <a:cs typeface="Assistant ExtraLight" panose="00000300000000000000" pitchFamily="2" charset="-79"/>
                        </a:rPr>
                        <a:t>Headline max. 45 Zeichen</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4089416"/>
                  </a:ext>
                </a:extLst>
              </a:tr>
              <a:tr h="714400">
                <a:tc>
                  <a:txBody>
                    <a:bodyPr/>
                    <a:lstStyle/>
                    <a:p>
                      <a:r>
                        <a:rPr lang="de-AT" sz="1600" dirty="0">
                          <a:latin typeface="Assistant ExtraLight" panose="00000300000000000000" pitchFamily="2" charset="-79"/>
                          <a:cs typeface="Assistant ExtraLight" panose="00000300000000000000" pitchFamily="2" charset="-79"/>
                        </a:rPr>
                        <a:t>Logo</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AT" sz="1600" dirty="0">
                          <a:latin typeface="Assistant ExtraLight" panose="00000300000000000000" pitchFamily="2" charset="-79"/>
                          <a:cs typeface="Assistant ExtraLight" panose="00000300000000000000" pitchFamily="2" charset="-79"/>
                        </a:rPr>
                        <a:t>Höhe: 40</a:t>
                      </a:r>
                    </a:p>
                    <a:p>
                      <a:r>
                        <a:rPr lang="de-AT" sz="1600" dirty="0">
                          <a:latin typeface="Assistant ExtraLight" panose="00000300000000000000" pitchFamily="2" charset="-79"/>
                          <a:cs typeface="Assistant ExtraLight" panose="00000300000000000000" pitchFamily="2" charset="-79"/>
                        </a:rPr>
                        <a:t>Breite: flexibel</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AT" sz="1600" dirty="0" err="1">
                          <a:latin typeface="Assistant ExtraLight" panose="00000300000000000000" pitchFamily="2" charset="-79"/>
                          <a:cs typeface="Assistant ExtraLight" panose="00000300000000000000" pitchFamily="2" charset="-79"/>
                        </a:rPr>
                        <a:t>jpg</a:t>
                      </a:r>
                      <a:endParaRPr lang="de-AT" sz="1600" dirty="0">
                        <a:latin typeface="Assistant ExtraLight" panose="00000300000000000000" pitchFamily="2" charset="-79"/>
                        <a:cs typeface="Assistant ExtraLight" panose="00000300000000000000" pitchFamily="2" charset="-79"/>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AT" sz="1600" dirty="0">
                        <a:latin typeface="Assistant ExtraLight" panose="00000300000000000000" pitchFamily="2" charset="-79"/>
                        <a:cs typeface="Assistant ExtraLight" panose="00000300000000000000" pitchFamily="2" charset="-79"/>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4450979"/>
                  </a:ext>
                </a:extLst>
              </a:tr>
              <a:tr h="751183">
                <a:tc>
                  <a:txBody>
                    <a:bodyPr/>
                    <a:lstStyle/>
                    <a:p>
                      <a:r>
                        <a:rPr lang="de-AT" sz="1600" dirty="0" err="1">
                          <a:latin typeface="Assistant ExtraLight" panose="00000300000000000000" pitchFamily="2" charset="-79"/>
                          <a:cs typeface="Assistant ExtraLight" panose="00000300000000000000" pitchFamily="2" charset="-79"/>
                        </a:rPr>
                        <a:t>Teaserbild</a:t>
                      </a:r>
                      <a:endParaRPr lang="de-AT" sz="1600" dirty="0">
                        <a:latin typeface="Assistant ExtraLight" panose="00000300000000000000" pitchFamily="2" charset="-79"/>
                        <a:cs typeface="Assistant ExtraLight" panose="00000300000000000000" pitchFamily="2" charset="-79"/>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AT" sz="1600" dirty="0">
                          <a:latin typeface="Assistant ExtraLight" panose="00000300000000000000" pitchFamily="2" charset="-79"/>
                          <a:cs typeface="Assistant ExtraLight" panose="00000300000000000000" pitchFamily="2" charset="-79"/>
                        </a:rPr>
                        <a:t>649 x 360</a:t>
                      </a:r>
                    </a:p>
                    <a:p>
                      <a:r>
                        <a:rPr lang="de-AT" sz="1600" dirty="0">
                          <a:latin typeface="Assistant ExtraLight" panose="00000300000000000000" pitchFamily="2" charset="-79"/>
                          <a:cs typeface="Assistant ExtraLight" panose="00000300000000000000" pitchFamily="2" charset="-79"/>
                        </a:rPr>
                        <a:t>OHNE Text und Logo</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AT" sz="1600" dirty="0" err="1">
                          <a:latin typeface="Assistant ExtraLight" panose="00000300000000000000" pitchFamily="2" charset="-79"/>
                          <a:cs typeface="Assistant ExtraLight" panose="00000300000000000000" pitchFamily="2" charset="-79"/>
                        </a:rPr>
                        <a:t>jpg</a:t>
                      </a:r>
                      <a:endParaRPr lang="de-AT" sz="1600" dirty="0">
                        <a:latin typeface="Assistant ExtraLight" panose="00000300000000000000" pitchFamily="2" charset="-79"/>
                        <a:cs typeface="Assistant ExtraLight" panose="00000300000000000000" pitchFamily="2" charset="-79"/>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AT" sz="1600" dirty="0">
                        <a:latin typeface="Assistant ExtraLight" panose="00000300000000000000" pitchFamily="2" charset="-79"/>
                        <a:cs typeface="Assistant ExtraLight" panose="00000300000000000000" pitchFamily="2" charset="-79"/>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0961629"/>
                  </a:ext>
                </a:extLst>
              </a:tr>
              <a:tr h="733529">
                <a:tc>
                  <a:txBody>
                    <a:bodyPr/>
                    <a:lstStyle/>
                    <a:p>
                      <a:r>
                        <a:rPr lang="de-AT" sz="1600" dirty="0">
                          <a:latin typeface="Assistant ExtraLight" panose="00000300000000000000" pitchFamily="2" charset="-79"/>
                          <a:cs typeface="Assistant ExtraLight" panose="00000300000000000000" pitchFamily="2" charset="-79"/>
                        </a:rPr>
                        <a:t>Titelbild</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AT" sz="1600" dirty="0">
                          <a:latin typeface="Assistant ExtraLight" panose="00000300000000000000" pitchFamily="2" charset="-79"/>
                          <a:cs typeface="Assistant ExtraLight" panose="00000300000000000000" pitchFamily="2" charset="-79"/>
                        </a:rPr>
                        <a:t>1920 x 1080</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AT" sz="1600" dirty="0" err="1">
                          <a:latin typeface="Assistant ExtraLight" panose="00000300000000000000" pitchFamily="2" charset="-79"/>
                          <a:cs typeface="Assistant ExtraLight" panose="00000300000000000000" pitchFamily="2" charset="-79"/>
                        </a:rPr>
                        <a:t>jpg</a:t>
                      </a:r>
                      <a:endParaRPr lang="de-AT" sz="1600" dirty="0">
                        <a:latin typeface="Assistant ExtraLight" panose="00000300000000000000" pitchFamily="2" charset="-79"/>
                        <a:cs typeface="Assistant ExtraLight" panose="00000300000000000000" pitchFamily="2" charset="-79"/>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AT" sz="1600" dirty="0">
                        <a:latin typeface="Assistant ExtraLight" panose="00000300000000000000" pitchFamily="2" charset="-79"/>
                        <a:cs typeface="Assistant ExtraLight" panose="00000300000000000000" pitchFamily="2" charset="-79"/>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1089743"/>
                  </a:ext>
                </a:extLst>
              </a:tr>
            </a:tbl>
          </a:graphicData>
        </a:graphic>
      </p:graphicFrame>
    </p:spTree>
    <p:extLst>
      <p:ext uri="{BB962C8B-B14F-4D97-AF65-F5344CB8AC3E}">
        <p14:creationId xmlns:p14="http://schemas.microsoft.com/office/powerpoint/2010/main" val="894857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B809A00-D7E4-D1A4-8FD1-B9EC5361692E}"/>
              </a:ext>
            </a:extLst>
          </p:cNvPr>
          <p:cNvPicPr>
            <a:picLocks noChangeAspect="1"/>
          </p:cNvPicPr>
          <p:nvPr/>
        </p:nvPicPr>
        <p:blipFill>
          <a:blip r:embed="rId2"/>
          <a:stretch>
            <a:fillRect/>
          </a:stretch>
        </p:blipFill>
        <p:spPr>
          <a:xfrm>
            <a:off x="5889186" y="701040"/>
            <a:ext cx="5661617" cy="3837208"/>
          </a:xfrm>
          <a:prstGeom prst="rect">
            <a:avLst/>
          </a:prstGeom>
        </p:spPr>
      </p:pic>
      <p:pic>
        <p:nvPicPr>
          <p:cNvPr id="5" name="Grafik 4">
            <a:extLst>
              <a:ext uri="{FF2B5EF4-FFF2-40B4-BE49-F238E27FC236}">
                <a16:creationId xmlns:a16="http://schemas.microsoft.com/office/drawing/2014/main" id="{5A715CE7-6575-94E8-F713-5FBFC00D21B0}"/>
              </a:ext>
            </a:extLst>
          </p:cNvPr>
          <p:cNvPicPr>
            <a:picLocks noChangeAspect="1"/>
          </p:cNvPicPr>
          <p:nvPr/>
        </p:nvPicPr>
        <p:blipFill>
          <a:blip r:embed="rId3"/>
          <a:stretch>
            <a:fillRect/>
          </a:stretch>
        </p:blipFill>
        <p:spPr>
          <a:xfrm>
            <a:off x="5889186" y="4699578"/>
            <a:ext cx="5661617" cy="1171197"/>
          </a:xfrm>
          <a:prstGeom prst="rect">
            <a:avLst/>
          </a:prstGeom>
        </p:spPr>
      </p:pic>
      <p:sp>
        <p:nvSpPr>
          <p:cNvPr id="7" name="Textfeld 6">
            <a:extLst>
              <a:ext uri="{FF2B5EF4-FFF2-40B4-BE49-F238E27FC236}">
                <a16:creationId xmlns:a16="http://schemas.microsoft.com/office/drawing/2014/main" id="{97FBCE85-FD28-FEC8-FDC4-36ABA3B3509C}"/>
              </a:ext>
            </a:extLst>
          </p:cNvPr>
          <p:cNvSpPr txBox="1"/>
          <p:nvPr/>
        </p:nvSpPr>
        <p:spPr>
          <a:xfrm>
            <a:off x="624059" y="1939331"/>
            <a:ext cx="4339826" cy="3673826"/>
          </a:xfrm>
          <a:prstGeom prst="rect">
            <a:avLst/>
          </a:prstGeom>
          <a:noFill/>
        </p:spPr>
        <p:txBody>
          <a:bodyPr wrap="square">
            <a:spAutoFit/>
          </a:bodyPr>
          <a:lstStyle/>
          <a:p>
            <a:pPr algn="just">
              <a:lnSpc>
                <a:spcPct val="130000"/>
              </a:lnSpc>
            </a:pPr>
            <a:r>
              <a:rPr lang="de-AT" sz="1200" dirty="0">
                <a:latin typeface="Assistant ExtraLight" panose="00000300000000000000" pitchFamily="2" charset="-79"/>
                <a:cs typeface="Assistant ExtraLight" panose="00000300000000000000" pitchFamily="2" charset="-79"/>
              </a:rPr>
              <a:t>Grundsätzlich entstehen pro </a:t>
            </a:r>
            <a:r>
              <a:rPr lang="de-AT" sz="1200" dirty="0" err="1">
                <a:latin typeface="Assistant ExtraLight" panose="00000300000000000000" pitchFamily="2" charset="-79"/>
                <a:cs typeface="Assistant ExtraLight" panose="00000300000000000000" pitchFamily="2" charset="-79"/>
              </a:rPr>
              <a:t>Teaserbild</a:t>
            </a:r>
            <a:r>
              <a:rPr lang="de-AT" sz="1200" dirty="0">
                <a:latin typeface="Assistant ExtraLight" panose="00000300000000000000" pitchFamily="2" charset="-79"/>
                <a:cs typeface="Assistant ExtraLight" panose="00000300000000000000" pitchFamily="2" charset="-79"/>
              </a:rPr>
              <a:t> drei unterschiedliche Bildformate. Alle drei Formate werden aus einem einzigen Bild herausgeschnitten. Wichtig ist deshalb, dass das Bild über folgende Eigenschaften verfügt:</a:t>
            </a:r>
          </a:p>
          <a:p>
            <a:pPr algn="just">
              <a:lnSpc>
                <a:spcPct val="130000"/>
              </a:lnSpc>
            </a:pPr>
            <a:endParaRPr lang="de-AT" sz="1200" dirty="0">
              <a:latin typeface="Assistant ExtraLight" panose="00000300000000000000" pitchFamily="2" charset="-79"/>
              <a:cs typeface="Assistant ExtraLight" panose="00000300000000000000" pitchFamily="2" charset="-79"/>
            </a:endParaRPr>
          </a:p>
          <a:p>
            <a:pPr algn="just">
              <a:lnSpc>
                <a:spcPct val="130000"/>
              </a:lnSpc>
            </a:pPr>
            <a:r>
              <a:rPr lang="de-AT" sz="1200" dirty="0">
                <a:latin typeface="Assistant ExtraLight" panose="00000300000000000000" pitchFamily="2" charset="-79"/>
                <a:cs typeface="Assistant ExtraLight" panose="00000300000000000000" pitchFamily="2" charset="-79"/>
              </a:rPr>
              <a:t>Das Bild muss zwingend im </a:t>
            </a:r>
            <a:r>
              <a:rPr lang="de-AT" sz="1200" b="1" dirty="0">
                <a:latin typeface="Assistant ExtraLight" panose="00000300000000000000" pitchFamily="2" charset="-79"/>
                <a:cs typeface="Assistant ExtraLight" panose="00000300000000000000" pitchFamily="2" charset="-79"/>
              </a:rPr>
              <a:t>Querformat</a:t>
            </a:r>
            <a:r>
              <a:rPr lang="de-AT" sz="1200" dirty="0">
                <a:latin typeface="Assistant ExtraLight" panose="00000300000000000000" pitchFamily="2" charset="-79"/>
                <a:cs typeface="Assistant ExtraLight" panose="00000300000000000000" pitchFamily="2" charset="-79"/>
              </a:rPr>
              <a:t> angeliefert werden und so auch als Ganzes funktionieren.</a:t>
            </a:r>
          </a:p>
          <a:p>
            <a:pPr algn="just">
              <a:lnSpc>
                <a:spcPct val="130000"/>
              </a:lnSpc>
            </a:pPr>
            <a:endParaRPr lang="de-AT" sz="1200" dirty="0">
              <a:latin typeface="Assistant ExtraLight" panose="00000300000000000000" pitchFamily="2" charset="-79"/>
              <a:cs typeface="Assistant ExtraLight" panose="00000300000000000000" pitchFamily="2" charset="-79"/>
            </a:endParaRPr>
          </a:p>
          <a:p>
            <a:pPr algn="just">
              <a:lnSpc>
                <a:spcPct val="130000"/>
              </a:lnSpc>
            </a:pPr>
            <a:r>
              <a:rPr lang="de-AT" sz="1200" dirty="0">
                <a:latin typeface="Assistant ExtraLight" panose="00000300000000000000" pitchFamily="2" charset="-79"/>
                <a:cs typeface="Assistant ExtraLight" panose="00000300000000000000" pitchFamily="2" charset="-79"/>
              </a:rPr>
              <a:t>Das „Hauptobjekt“ sollte </a:t>
            </a:r>
            <a:r>
              <a:rPr lang="de-AT" sz="1200" b="1" dirty="0">
                <a:latin typeface="Assistant ExtraLight" panose="00000300000000000000" pitchFamily="2" charset="-79"/>
                <a:cs typeface="Assistant ExtraLight" panose="00000300000000000000" pitchFamily="2" charset="-79"/>
              </a:rPr>
              <a:t>im Zentrum </a:t>
            </a:r>
            <a:r>
              <a:rPr lang="de-AT" sz="1200" dirty="0">
                <a:latin typeface="Assistant ExtraLight" panose="00000300000000000000" pitchFamily="2" charset="-79"/>
                <a:cs typeface="Assistant ExtraLight" panose="00000300000000000000" pitchFamily="2" charset="-79"/>
              </a:rPr>
              <a:t>des Bildes stehen und auf allen Seiten genügend Platz haben, sodass ein Ausschnitt davon auch im Hochformat genutzt werden kann.</a:t>
            </a:r>
          </a:p>
          <a:p>
            <a:pPr algn="just">
              <a:lnSpc>
                <a:spcPct val="130000"/>
              </a:lnSpc>
            </a:pPr>
            <a:endParaRPr lang="de-AT" sz="1200" dirty="0">
              <a:latin typeface="Assistant ExtraLight" panose="00000300000000000000" pitchFamily="2" charset="-79"/>
              <a:cs typeface="Assistant ExtraLight" panose="00000300000000000000" pitchFamily="2" charset="-79"/>
            </a:endParaRPr>
          </a:p>
          <a:p>
            <a:pPr algn="just">
              <a:lnSpc>
                <a:spcPct val="130000"/>
              </a:lnSpc>
            </a:pPr>
            <a:r>
              <a:rPr lang="de-AT" sz="1200" dirty="0">
                <a:latin typeface="Assistant ExtraLight" panose="00000300000000000000" pitchFamily="2" charset="-79"/>
                <a:cs typeface="Assistant ExtraLight" panose="00000300000000000000" pitchFamily="2" charset="-79"/>
              </a:rPr>
              <a:t>Die Teaser werden im redaktionellen Design erstellt und haben </a:t>
            </a:r>
            <a:r>
              <a:rPr lang="de-AT" sz="1200" b="1" dirty="0">
                <a:latin typeface="Assistant ExtraLight" panose="00000300000000000000" pitchFamily="2" charset="-79"/>
                <a:cs typeface="Assistant ExtraLight" panose="00000300000000000000" pitchFamily="2" charset="-79"/>
              </a:rPr>
              <a:t>keinen Text im Bild</a:t>
            </a:r>
            <a:r>
              <a:rPr lang="de-AT" sz="1200" dirty="0">
                <a:latin typeface="Assistant ExtraLight" panose="00000300000000000000" pitchFamily="2" charset="-79"/>
                <a:cs typeface="Assistant ExtraLight" panose="00000300000000000000" pitchFamily="2" charset="-79"/>
              </a:rPr>
              <a:t>. Der Text findet neben dem Teaser-Bild Platz als Headline: 45 Zeichen inkl. Leerzeichen</a:t>
            </a:r>
          </a:p>
        </p:txBody>
      </p:sp>
      <p:sp>
        <p:nvSpPr>
          <p:cNvPr id="8" name="TextBox 7">
            <a:extLst>
              <a:ext uri="{FF2B5EF4-FFF2-40B4-BE49-F238E27FC236}">
                <a16:creationId xmlns:a16="http://schemas.microsoft.com/office/drawing/2014/main" id="{5310FB40-8CED-4114-6B0C-A5F3AD4FF31F}"/>
              </a:ext>
            </a:extLst>
          </p:cNvPr>
          <p:cNvSpPr txBox="1"/>
          <p:nvPr/>
        </p:nvSpPr>
        <p:spPr>
          <a:xfrm>
            <a:off x="624059" y="701040"/>
            <a:ext cx="4680000" cy="670248"/>
          </a:xfrm>
          <a:prstGeom prst="rect">
            <a:avLst/>
          </a:prstGeom>
        </p:spPr>
        <p:txBody>
          <a:bodyPr lIns="0" tIns="0" rIns="0" bIns="0" rtlCol="0" anchor="t">
            <a:spAutoFit/>
          </a:bodyPr>
          <a:lstStyle/>
          <a:p>
            <a:pPr algn="just">
              <a:lnSpc>
                <a:spcPct val="130000"/>
              </a:lnSpc>
              <a:spcAft>
                <a:spcPts val="800"/>
              </a:spcAft>
            </a:pPr>
            <a:r>
              <a:rPr lang="de-DE" sz="1000" dirty="0">
                <a:latin typeface="Assistant ExtraLight" panose="00000300000000000000" pitchFamily="2" charset="-79"/>
                <a:cs typeface="Assistant ExtraLight" panose="00000300000000000000" pitchFamily="2" charset="-79"/>
              </a:rPr>
              <a:t>NATIVE ADVERTISING</a:t>
            </a:r>
          </a:p>
          <a:p>
            <a:pPr marL="0">
              <a:lnSpc>
                <a:spcPct val="130000"/>
              </a:lnSpc>
              <a:spcAft>
                <a:spcPts val="800"/>
              </a:spcAft>
            </a:pPr>
            <a:r>
              <a:rPr lang="de-DE" sz="2000" b="1" i="0" dirty="0">
                <a:solidFill>
                  <a:srgbClr val="D5111E"/>
                </a:solidFill>
                <a:effectLst/>
                <a:latin typeface="Assistant ExtraBold" panose="00000900000000000000" pitchFamily="2" charset="-79"/>
                <a:cs typeface="Assistant ExtraBold" panose="00000900000000000000" pitchFamily="2" charset="-79"/>
              </a:rPr>
              <a:t>TEASER BILD </a:t>
            </a:r>
            <a:r>
              <a:rPr lang="de-DE" sz="2000" b="1" i="0" dirty="0">
                <a:effectLst/>
                <a:latin typeface="Assistant ExtraBold" panose="00000900000000000000" pitchFamily="2" charset="-79"/>
                <a:cs typeface="Assistant ExtraBold" panose="00000900000000000000" pitchFamily="2" charset="-79"/>
              </a:rPr>
              <a:t>VORGABEN</a:t>
            </a:r>
            <a:endParaRPr lang="de-DE" sz="2000" b="0" i="0" dirty="0">
              <a:effectLst/>
              <a:latin typeface="Assistant ExtraBold" panose="00000900000000000000" pitchFamily="2" charset="-79"/>
              <a:cs typeface="Assistant ExtraBold" panose="00000900000000000000" pitchFamily="2" charset="-79"/>
            </a:endParaRPr>
          </a:p>
        </p:txBody>
      </p:sp>
      <p:sp>
        <p:nvSpPr>
          <p:cNvPr id="11" name="Textfeld 10">
            <a:extLst>
              <a:ext uri="{FF2B5EF4-FFF2-40B4-BE49-F238E27FC236}">
                <a16:creationId xmlns:a16="http://schemas.microsoft.com/office/drawing/2014/main" id="{067F4150-FEE4-CECB-1F74-252D65C695BB}"/>
              </a:ext>
            </a:extLst>
          </p:cNvPr>
          <p:cNvSpPr txBox="1"/>
          <p:nvPr/>
        </p:nvSpPr>
        <p:spPr>
          <a:xfrm>
            <a:off x="5856250" y="5854347"/>
            <a:ext cx="989373" cy="246221"/>
          </a:xfrm>
          <a:prstGeom prst="rect">
            <a:avLst/>
          </a:prstGeom>
          <a:noFill/>
        </p:spPr>
        <p:txBody>
          <a:bodyPr wrap="none" rtlCol="0">
            <a:spAutoFit/>
          </a:bodyPr>
          <a:lstStyle/>
          <a:p>
            <a:r>
              <a:rPr lang="de-AT" sz="1000" dirty="0">
                <a:latin typeface="Assistant ExtraBold" panose="00000900000000000000" pitchFamily="2" charset="-79"/>
                <a:cs typeface="Assistant ExtraBold" panose="00000900000000000000" pitchFamily="2" charset="-79"/>
              </a:rPr>
              <a:t>16:9 </a:t>
            </a:r>
            <a:r>
              <a:rPr lang="de-AT" sz="1000" dirty="0">
                <a:latin typeface="Assistant ExtraLight" panose="00000300000000000000" pitchFamily="2" charset="-79"/>
                <a:cs typeface="Assistant ExtraLight" panose="00000300000000000000" pitchFamily="2" charset="-79"/>
              </a:rPr>
              <a:t>(750 x 422)</a:t>
            </a:r>
          </a:p>
        </p:txBody>
      </p:sp>
      <p:sp>
        <p:nvSpPr>
          <p:cNvPr id="12" name="Textfeld 11">
            <a:extLst>
              <a:ext uri="{FF2B5EF4-FFF2-40B4-BE49-F238E27FC236}">
                <a16:creationId xmlns:a16="http://schemas.microsoft.com/office/drawing/2014/main" id="{681CB878-59B4-9003-C00F-F7CE5602A7F0}"/>
              </a:ext>
            </a:extLst>
          </p:cNvPr>
          <p:cNvSpPr txBox="1"/>
          <p:nvPr/>
        </p:nvSpPr>
        <p:spPr>
          <a:xfrm>
            <a:off x="7965466" y="5854347"/>
            <a:ext cx="922047" cy="246221"/>
          </a:xfrm>
          <a:prstGeom prst="rect">
            <a:avLst/>
          </a:prstGeom>
          <a:noFill/>
        </p:spPr>
        <p:txBody>
          <a:bodyPr wrap="none" rtlCol="0">
            <a:spAutoFit/>
          </a:bodyPr>
          <a:lstStyle/>
          <a:p>
            <a:r>
              <a:rPr lang="de-AT" sz="1000" dirty="0">
                <a:latin typeface="Assistant ExtraBold" panose="00000900000000000000" pitchFamily="2" charset="-79"/>
                <a:cs typeface="Assistant ExtraBold" panose="00000900000000000000" pitchFamily="2" charset="-79"/>
              </a:rPr>
              <a:t>5:4 </a:t>
            </a:r>
            <a:r>
              <a:rPr lang="de-AT" sz="1000" dirty="0">
                <a:latin typeface="Assistant ExtraLight" panose="00000300000000000000" pitchFamily="2" charset="-79"/>
                <a:cs typeface="Assistant ExtraLight" panose="00000300000000000000" pitchFamily="2" charset="-79"/>
              </a:rPr>
              <a:t>(610 x 460)</a:t>
            </a:r>
          </a:p>
        </p:txBody>
      </p:sp>
      <p:sp>
        <p:nvSpPr>
          <p:cNvPr id="14" name="Textfeld 13">
            <a:extLst>
              <a:ext uri="{FF2B5EF4-FFF2-40B4-BE49-F238E27FC236}">
                <a16:creationId xmlns:a16="http://schemas.microsoft.com/office/drawing/2014/main" id="{A6D238F5-154B-615B-BE36-6DB617462327}"/>
              </a:ext>
            </a:extLst>
          </p:cNvPr>
          <p:cNvSpPr txBox="1"/>
          <p:nvPr/>
        </p:nvSpPr>
        <p:spPr>
          <a:xfrm>
            <a:off x="9446794" y="5854347"/>
            <a:ext cx="914033" cy="246221"/>
          </a:xfrm>
          <a:prstGeom prst="rect">
            <a:avLst/>
          </a:prstGeom>
          <a:noFill/>
        </p:spPr>
        <p:txBody>
          <a:bodyPr wrap="none" rtlCol="0">
            <a:spAutoFit/>
          </a:bodyPr>
          <a:lstStyle/>
          <a:p>
            <a:r>
              <a:rPr lang="de-AT" sz="1000" dirty="0">
                <a:latin typeface="Assistant ExtraBold" panose="00000900000000000000" pitchFamily="2" charset="-79"/>
                <a:cs typeface="Assistant ExtraBold" panose="00000900000000000000" pitchFamily="2" charset="-79"/>
              </a:rPr>
              <a:t>1:1 </a:t>
            </a:r>
            <a:r>
              <a:rPr lang="de-AT" sz="1000" dirty="0">
                <a:latin typeface="Assistant ExtraLight" panose="00000300000000000000" pitchFamily="2" charset="-79"/>
                <a:cs typeface="Assistant ExtraLight" panose="00000300000000000000" pitchFamily="2" charset="-79"/>
              </a:rPr>
              <a:t>(300 x 300)</a:t>
            </a:r>
          </a:p>
        </p:txBody>
      </p:sp>
      <p:sp>
        <p:nvSpPr>
          <p:cNvPr id="15" name="Textfeld 14">
            <a:extLst>
              <a:ext uri="{FF2B5EF4-FFF2-40B4-BE49-F238E27FC236}">
                <a16:creationId xmlns:a16="http://schemas.microsoft.com/office/drawing/2014/main" id="{3309E2C5-8023-8E53-5F2A-EAD4E330AA79}"/>
              </a:ext>
            </a:extLst>
          </p:cNvPr>
          <p:cNvSpPr txBox="1"/>
          <p:nvPr/>
        </p:nvSpPr>
        <p:spPr>
          <a:xfrm>
            <a:off x="10641084" y="5854347"/>
            <a:ext cx="926857" cy="246221"/>
          </a:xfrm>
          <a:prstGeom prst="rect">
            <a:avLst/>
          </a:prstGeom>
          <a:noFill/>
        </p:spPr>
        <p:txBody>
          <a:bodyPr wrap="none" rtlCol="0">
            <a:spAutoFit/>
          </a:bodyPr>
          <a:lstStyle/>
          <a:p>
            <a:r>
              <a:rPr lang="de-AT" sz="1000" dirty="0">
                <a:latin typeface="Assistant ExtraBold" panose="00000900000000000000" pitchFamily="2" charset="-79"/>
                <a:cs typeface="Assistant ExtraBold" panose="00000900000000000000" pitchFamily="2" charset="-79"/>
              </a:rPr>
              <a:t>3:4 </a:t>
            </a:r>
            <a:r>
              <a:rPr lang="de-AT" sz="1000" dirty="0">
                <a:latin typeface="Assistant ExtraLight" panose="00000300000000000000" pitchFamily="2" charset="-79"/>
                <a:cs typeface="Assistant ExtraLight" panose="00000300000000000000" pitchFamily="2" charset="-79"/>
              </a:rPr>
              <a:t>(350 x 470)</a:t>
            </a:r>
          </a:p>
        </p:txBody>
      </p:sp>
    </p:spTree>
    <p:extLst>
      <p:ext uri="{BB962C8B-B14F-4D97-AF65-F5344CB8AC3E}">
        <p14:creationId xmlns:p14="http://schemas.microsoft.com/office/powerpoint/2010/main" val="2667424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AEF7A099-729E-469D-85D0-9DDEB8238E94}"/>
              </a:ext>
            </a:extLst>
          </p:cNvPr>
          <p:cNvSpPr/>
          <p:nvPr/>
        </p:nvSpPr>
        <p:spPr>
          <a:xfrm>
            <a:off x="0" y="1519746"/>
            <a:ext cx="12192000" cy="4784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 name="Textfeld 3">
            <a:extLst>
              <a:ext uri="{FF2B5EF4-FFF2-40B4-BE49-F238E27FC236}">
                <a16:creationId xmlns:a16="http://schemas.microsoft.com/office/drawing/2014/main" id="{C1E756C0-9EC7-46F2-A938-A0C2CBF7A43F}"/>
              </a:ext>
            </a:extLst>
          </p:cNvPr>
          <p:cNvSpPr txBox="1"/>
          <p:nvPr/>
        </p:nvSpPr>
        <p:spPr>
          <a:xfrm>
            <a:off x="753038" y="277746"/>
            <a:ext cx="4304383" cy="1015663"/>
          </a:xfrm>
          <a:prstGeom prst="rect">
            <a:avLst/>
          </a:prstGeom>
          <a:noFill/>
        </p:spPr>
        <p:txBody>
          <a:bodyPr wrap="none" rtlCol="0">
            <a:spAutoFit/>
          </a:bodyPr>
          <a:lstStyle/>
          <a:p>
            <a:r>
              <a:rPr lang="de-AT" sz="6000" b="1" dirty="0">
                <a:solidFill>
                  <a:schemeClr val="bg1"/>
                </a:solidFill>
                <a:latin typeface="Assistant" panose="00000500000000000000" pitchFamily="2" charset="-79"/>
                <a:cs typeface="Assistant" panose="00000500000000000000" pitchFamily="2" charset="-79"/>
              </a:rPr>
              <a:t>SALES TEAM</a:t>
            </a:r>
          </a:p>
        </p:txBody>
      </p:sp>
      <p:sp>
        <p:nvSpPr>
          <p:cNvPr id="15" name="Textfeld 14">
            <a:extLst>
              <a:ext uri="{FF2B5EF4-FFF2-40B4-BE49-F238E27FC236}">
                <a16:creationId xmlns:a16="http://schemas.microsoft.com/office/drawing/2014/main" id="{8467FA17-28BC-47DA-8B11-12065796D691}"/>
              </a:ext>
            </a:extLst>
          </p:cNvPr>
          <p:cNvSpPr txBox="1"/>
          <p:nvPr/>
        </p:nvSpPr>
        <p:spPr>
          <a:xfrm>
            <a:off x="1934831" y="4283929"/>
            <a:ext cx="2084991" cy="1361911"/>
          </a:xfrm>
          <a:prstGeom prst="rect">
            <a:avLst/>
          </a:prstGeom>
          <a:noFill/>
        </p:spPr>
        <p:txBody>
          <a:bodyPr wrap="square" rtlCol="0">
            <a:spAutoFit/>
          </a:bodyPr>
          <a:lstStyle/>
          <a:p>
            <a:r>
              <a:rPr lang="de-AT" sz="1050" dirty="0">
                <a:solidFill>
                  <a:srgbClr val="D5111E"/>
                </a:solidFill>
                <a:latin typeface="Assistant ExtraLight" panose="00000300000000000000" pitchFamily="2" charset="-79"/>
                <a:cs typeface="Assistant ExtraLight" panose="00000300000000000000" pitchFamily="2" charset="-79"/>
              </a:rPr>
              <a:t>Mag. (FH) KARINA WUNDSAM, MA</a:t>
            </a:r>
          </a:p>
          <a:p>
            <a:r>
              <a:rPr lang="de-AT" sz="800" dirty="0">
                <a:solidFill>
                  <a:srgbClr val="432C12"/>
                </a:solidFill>
                <a:latin typeface="Assistant ExtraLight" panose="00000300000000000000" pitchFamily="2" charset="-79"/>
                <a:cs typeface="Assistant ExtraLight" panose="00000300000000000000" pitchFamily="2" charset="-79"/>
              </a:rPr>
              <a:t>Prokuristin</a:t>
            </a:r>
          </a:p>
          <a:p>
            <a:endParaRPr lang="de-AT" sz="800" dirty="0">
              <a:solidFill>
                <a:srgbClr val="432C12"/>
              </a:solidFill>
              <a:latin typeface="Assistant ExtraLight" panose="00000300000000000000" pitchFamily="2" charset="-79"/>
              <a:cs typeface="Assistant ExtraLight" panose="00000300000000000000" pitchFamily="2" charset="-79"/>
            </a:endParaRPr>
          </a:p>
          <a:p>
            <a:r>
              <a:rPr lang="de-AT" sz="800" dirty="0">
                <a:solidFill>
                  <a:srgbClr val="432C12"/>
                </a:solidFill>
                <a:latin typeface="Assistant ExtraLight" panose="00000300000000000000" pitchFamily="2" charset="-79"/>
                <a:cs typeface="Assistant ExtraLight" panose="00000300000000000000" pitchFamily="2" charset="-79"/>
              </a:rPr>
              <a:t>M + 43 676 88005 345</a:t>
            </a:r>
          </a:p>
          <a:p>
            <a:r>
              <a:rPr lang="de-AT" sz="800" dirty="0">
                <a:solidFill>
                  <a:srgbClr val="432C12"/>
                </a:solidFill>
                <a:latin typeface="Assistant ExtraLight" panose="00000300000000000000" pitchFamily="2" charset="-79"/>
                <a:cs typeface="Assistant ExtraLight" panose="00000300000000000000" pitchFamily="2" charset="-79"/>
              </a:rPr>
              <a:t>karina.wundsam@austriacomplus.at</a:t>
            </a:r>
          </a:p>
          <a:p>
            <a:br>
              <a:rPr lang="de-AT" sz="800" dirty="0">
                <a:solidFill>
                  <a:srgbClr val="D5111E"/>
                </a:solidFill>
                <a:latin typeface="Assistant ExtraLight" panose="00000300000000000000" pitchFamily="2" charset="-79"/>
                <a:cs typeface="Assistant ExtraLight" panose="00000300000000000000" pitchFamily="2" charset="-79"/>
              </a:rPr>
            </a:br>
            <a:r>
              <a:rPr lang="de-AT" sz="800" dirty="0">
                <a:solidFill>
                  <a:srgbClr val="D5111E"/>
                </a:solidFill>
                <a:latin typeface="Assistant ExtraLight" panose="00000300000000000000" pitchFamily="2" charset="-79"/>
                <a:cs typeface="Assistant ExtraLight" panose="00000300000000000000" pitchFamily="2" charset="-79"/>
              </a:rPr>
              <a:t>Medien</a:t>
            </a:r>
            <a:br>
              <a:rPr lang="de-AT" sz="800" dirty="0">
                <a:solidFill>
                  <a:srgbClr val="D5111E"/>
                </a:solidFill>
                <a:latin typeface="Assistant ExtraLight" panose="00000300000000000000" pitchFamily="2" charset="-79"/>
                <a:cs typeface="Assistant ExtraLight" panose="00000300000000000000" pitchFamily="2" charset="-79"/>
              </a:rPr>
            </a:br>
            <a:r>
              <a:rPr lang="de-AT" sz="800" dirty="0">
                <a:solidFill>
                  <a:srgbClr val="D5111E"/>
                </a:solidFill>
                <a:latin typeface="Assistant ExtraLight" panose="00000300000000000000" pitchFamily="2" charset="-79"/>
                <a:cs typeface="Assistant ExtraLight" panose="00000300000000000000" pitchFamily="2" charset="-79"/>
              </a:rPr>
              <a:t>Glücksspiel</a:t>
            </a:r>
          </a:p>
          <a:p>
            <a:endParaRPr lang="de-AT" sz="700" dirty="0">
              <a:solidFill>
                <a:srgbClr val="D5111E"/>
              </a:solidFill>
              <a:latin typeface="Assistant ExtraLight" panose="00000300000000000000" pitchFamily="2" charset="-79"/>
              <a:cs typeface="Assistant ExtraLight" panose="00000300000000000000" pitchFamily="2" charset="-79"/>
            </a:endParaRPr>
          </a:p>
          <a:p>
            <a:endParaRPr lang="de-AT" sz="700" dirty="0">
              <a:solidFill>
                <a:schemeClr val="tx1">
                  <a:lumMod val="50000"/>
                  <a:lumOff val="50000"/>
                </a:schemeClr>
              </a:solidFill>
              <a:latin typeface="Assistant ExtraLight" panose="00000300000000000000" pitchFamily="2" charset="-79"/>
              <a:cs typeface="Assistant ExtraLight" panose="00000300000000000000" pitchFamily="2" charset="-79"/>
            </a:endParaRPr>
          </a:p>
        </p:txBody>
      </p:sp>
      <p:sp>
        <p:nvSpPr>
          <p:cNvPr id="17" name="Textfeld 16">
            <a:extLst>
              <a:ext uri="{FF2B5EF4-FFF2-40B4-BE49-F238E27FC236}">
                <a16:creationId xmlns:a16="http://schemas.microsoft.com/office/drawing/2014/main" id="{42CA3390-64BD-4AD9-A33B-152D7772E953}"/>
              </a:ext>
            </a:extLst>
          </p:cNvPr>
          <p:cNvSpPr txBox="1"/>
          <p:nvPr/>
        </p:nvSpPr>
        <p:spPr>
          <a:xfrm>
            <a:off x="6392394" y="4281628"/>
            <a:ext cx="1924631" cy="1361911"/>
          </a:xfrm>
          <a:prstGeom prst="rect">
            <a:avLst/>
          </a:prstGeom>
          <a:noFill/>
        </p:spPr>
        <p:txBody>
          <a:bodyPr wrap="square" rtlCol="0">
            <a:spAutoFit/>
          </a:bodyPr>
          <a:lstStyle/>
          <a:p>
            <a:r>
              <a:rPr lang="de-AT" sz="1050" dirty="0">
                <a:solidFill>
                  <a:srgbClr val="D5111E"/>
                </a:solidFill>
                <a:latin typeface="Assistant ExtraLight" panose="00000300000000000000" pitchFamily="2" charset="-79"/>
                <a:cs typeface="Assistant ExtraLight" panose="00000300000000000000" pitchFamily="2" charset="-79"/>
              </a:rPr>
              <a:t>BARBARA HOFBAUER</a:t>
            </a:r>
          </a:p>
          <a:p>
            <a:r>
              <a:rPr lang="de-AT" sz="800" dirty="0">
                <a:solidFill>
                  <a:srgbClr val="432C12"/>
                </a:solidFill>
                <a:latin typeface="Assistant ExtraLight" panose="00000300000000000000" pitchFamily="2" charset="-79"/>
                <a:cs typeface="Assistant ExtraLight" panose="00000300000000000000" pitchFamily="2" charset="-79"/>
              </a:rPr>
              <a:t>Account Manager</a:t>
            </a:r>
          </a:p>
          <a:p>
            <a:endParaRPr lang="de-AT" sz="800" dirty="0">
              <a:solidFill>
                <a:srgbClr val="432C12"/>
              </a:solidFill>
              <a:latin typeface="Assistant ExtraLight" panose="00000300000000000000" pitchFamily="2" charset="-79"/>
              <a:cs typeface="Assistant ExtraLight" panose="00000300000000000000" pitchFamily="2" charset="-79"/>
            </a:endParaRPr>
          </a:p>
          <a:p>
            <a:r>
              <a:rPr lang="de-AT" sz="800" dirty="0">
                <a:solidFill>
                  <a:srgbClr val="432C12"/>
                </a:solidFill>
                <a:latin typeface="Assistant ExtraLight" panose="00000300000000000000" pitchFamily="2" charset="-79"/>
                <a:cs typeface="Assistant ExtraLight" panose="00000300000000000000" pitchFamily="2" charset="-79"/>
              </a:rPr>
              <a:t>M + 43 676 88005 350</a:t>
            </a:r>
          </a:p>
          <a:p>
            <a:r>
              <a:rPr lang="de-AT" sz="800" dirty="0">
                <a:solidFill>
                  <a:srgbClr val="432C12"/>
                </a:solidFill>
                <a:latin typeface="Assistant ExtraLight" panose="00000300000000000000" pitchFamily="2" charset="-79"/>
                <a:cs typeface="Assistant ExtraLight" panose="00000300000000000000" pitchFamily="2" charset="-79"/>
              </a:rPr>
              <a:t>Barbara.hofbauer@austriacomplus.at</a:t>
            </a:r>
          </a:p>
          <a:p>
            <a:endParaRPr lang="de-AT" sz="800" dirty="0">
              <a:solidFill>
                <a:srgbClr val="432C12"/>
              </a:solidFill>
              <a:latin typeface="Assistant ExtraLight" panose="00000300000000000000" pitchFamily="2" charset="-79"/>
              <a:cs typeface="Assistant ExtraLight" panose="00000300000000000000" pitchFamily="2" charset="-79"/>
            </a:endParaRPr>
          </a:p>
          <a:p>
            <a:r>
              <a:rPr lang="de-AT" sz="800" b="0" i="0" dirty="0">
                <a:solidFill>
                  <a:srgbClr val="D5111E"/>
                </a:solidFill>
                <a:effectLst/>
                <a:latin typeface="Assistant ExtraLight" panose="00000300000000000000" pitchFamily="2" charset="-79"/>
                <a:cs typeface="Assistant ExtraLight" panose="00000300000000000000" pitchFamily="2" charset="-79"/>
              </a:rPr>
              <a:t>Bekleidung </a:t>
            </a:r>
          </a:p>
          <a:p>
            <a:r>
              <a:rPr lang="de-AT" sz="800" b="0" i="0" dirty="0">
                <a:solidFill>
                  <a:srgbClr val="D5111E"/>
                </a:solidFill>
                <a:effectLst/>
                <a:latin typeface="Assistant ExtraLight" panose="00000300000000000000" pitchFamily="2" charset="-79"/>
                <a:cs typeface="Assistant ExtraLight" panose="00000300000000000000" pitchFamily="2" charset="-79"/>
              </a:rPr>
              <a:t>Elektro- und Metall </a:t>
            </a:r>
          </a:p>
          <a:p>
            <a:r>
              <a:rPr lang="de-AT" sz="800" b="0" i="0" dirty="0">
                <a:solidFill>
                  <a:srgbClr val="D5111E"/>
                </a:solidFill>
                <a:effectLst/>
                <a:latin typeface="Assistant ExtraLight" panose="00000300000000000000" pitchFamily="2" charset="-79"/>
                <a:cs typeface="Assistant ExtraLight" panose="00000300000000000000" pitchFamily="2" charset="-79"/>
              </a:rPr>
              <a:t>Energie und Industrie </a:t>
            </a:r>
          </a:p>
          <a:p>
            <a:r>
              <a:rPr lang="de-AT" sz="800" b="0" i="0" dirty="0">
                <a:solidFill>
                  <a:srgbClr val="D5111E"/>
                </a:solidFill>
                <a:effectLst/>
                <a:latin typeface="Assistant ExtraLight" panose="00000300000000000000" pitchFamily="2" charset="-79"/>
                <a:cs typeface="Assistant ExtraLight" panose="00000300000000000000" pitchFamily="2" charset="-79"/>
              </a:rPr>
              <a:t>FMCG​</a:t>
            </a:r>
            <a:endParaRPr lang="de-AT" sz="800" dirty="0">
              <a:solidFill>
                <a:srgbClr val="D5111E"/>
              </a:solidFill>
              <a:latin typeface="Assistant ExtraLight" panose="00000300000000000000" pitchFamily="2" charset="-79"/>
              <a:cs typeface="Assistant ExtraLight" panose="00000300000000000000" pitchFamily="2" charset="-79"/>
            </a:endParaRPr>
          </a:p>
        </p:txBody>
      </p:sp>
      <p:sp>
        <p:nvSpPr>
          <p:cNvPr id="22" name="Textfeld 21">
            <a:extLst>
              <a:ext uri="{FF2B5EF4-FFF2-40B4-BE49-F238E27FC236}">
                <a16:creationId xmlns:a16="http://schemas.microsoft.com/office/drawing/2014/main" id="{04D7B929-3D9E-4EC6-B29A-3EB7DAF83E01}"/>
              </a:ext>
            </a:extLst>
          </p:cNvPr>
          <p:cNvSpPr txBox="1"/>
          <p:nvPr/>
        </p:nvSpPr>
        <p:spPr>
          <a:xfrm>
            <a:off x="8519174" y="4281628"/>
            <a:ext cx="1971428" cy="1485022"/>
          </a:xfrm>
          <a:prstGeom prst="rect">
            <a:avLst/>
          </a:prstGeom>
          <a:noFill/>
        </p:spPr>
        <p:txBody>
          <a:bodyPr wrap="square" rtlCol="0">
            <a:spAutoFit/>
          </a:bodyPr>
          <a:lstStyle/>
          <a:p>
            <a:r>
              <a:rPr lang="de-AT" sz="1050" dirty="0">
                <a:solidFill>
                  <a:srgbClr val="D5111E"/>
                </a:solidFill>
                <a:latin typeface="Assistant ExtraLight" panose="00000300000000000000" pitchFamily="2" charset="-79"/>
                <a:cs typeface="Assistant ExtraLight" panose="00000300000000000000" pitchFamily="2" charset="-79"/>
              </a:rPr>
              <a:t>CONSTANTIN WERNER</a:t>
            </a:r>
          </a:p>
          <a:p>
            <a:r>
              <a:rPr lang="de-AT" sz="800" dirty="0">
                <a:solidFill>
                  <a:srgbClr val="432C12"/>
                </a:solidFill>
                <a:latin typeface="Assistant ExtraLight" panose="00000300000000000000" pitchFamily="2" charset="-79"/>
                <a:cs typeface="Assistant ExtraLight" panose="00000300000000000000" pitchFamily="2" charset="-79"/>
              </a:rPr>
              <a:t>Account Manager </a:t>
            </a:r>
          </a:p>
          <a:p>
            <a:endParaRPr lang="de-AT" sz="800" dirty="0">
              <a:solidFill>
                <a:srgbClr val="432C12"/>
              </a:solidFill>
              <a:latin typeface="Assistant ExtraLight" panose="00000300000000000000" pitchFamily="2" charset="-79"/>
              <a:cs typeface="Assistant ExtraLight" panose="00000300000000000000" pitchFamily="2" charset="-79"/>
            </a:endParaRPr>
          </a:p>
          <a:p>
            <a:r>
              <a:rPr lang="de-AT" sz="800" dirty="0">
                <a:solidFill>
                  <a:srgbClr val="432C12"/>
                </a:solidFill>
                <a:latin typeface="Assistant ExtraLight" panose="00000300000000000000" pitchFamily="2" charset="-79"/>
                <a:cs typeface="Assistant ExtraLight" panose="00000300000000000000" pitchFamily="2" charset="-79"/>
              </a:rPr>
              <a:t>M + 43 676 88005 343</a:t>
            </a:r>
          </a:p>
          <a:p>
            <a:r>
              <a:rPr lang="de-AT" sz="800" dirty="0">
                <a:solidFill>
                  <a:srgbClr val="432C12"/>
                </a:solidFill>
                <a:latin typeface="Assistant ExtraLight" panose="00000300000000000000" pitchFamily="2" charset="-79"/>
                <a:cs typeface="Assistant ExtraLight" panose="00000300000000000000" pitchFamily="2" charset="-79"/>
              </a:rPr>
              <a:t>Constantin.werner@austriacomplus.at</a:t>
            </a:r>
          </a:p>
          <a:p>
            <a:endParaRPr lang="de-AT" sz="800" dirty="0">
              <a:solidFill>
                <a:srgbClr val="432C12"/>
              </a:solidFill>
              <a:latin typeface="Assistant ExtraLight" panose="00000300000000000000" pitchFamily="2" charset="-79"/>
              <a:cs typeface="Assistant ExtraLight" panose="00000300000000000000" pitchFamily="2" charset="-79"/>
            </a:endParaRPr>
          </a:p>
          <a:p>
            <a:r>
              <a:rPr lang="de-AT" sz="800" b="0" i="0" dirty="0">
                <a:solidFill>
                  <a:srgbClr val="D5111E"/>
                </a:solidFill>
                <a:effectLst/>
                <a:latin typeface="Assistant ExtraLight" panose="00000300000000000000" pitchFamily="2" charset="-79"/>
                <a:cs typeface="Assistant ExtraLight" panose="00000300000000000000" pitchFamily="2" charset="-79"/>
              </a:rPr>
              <a:t>Automotive </a:t>
            </a:r>
          </a:p>
          <a:p>
            <a:r>
              <a:rPr lang="de-AT" sz="800" b="0" i="0" dirty="0">
                <a:solidFill>
                  <a:srgbClr val="D5111E"/>
                </a:solidFill>
                <a:effectLst/>
                <a:latin typeface="Assistant ExtraLight" panose="00000300000000000000" pitchFamily="2" charset="-79"/>
                <a:cs typeface="Assistant ExtraLight" panose="00000300000000000000" pitchFamily="2" charset="-79"/>
              </a:rPr>
              <a:t>Banken und Versicherungen</a:t>
            </a:r>
          </a:p>
          <a:p>
            <a:r>
              <a:rPr lang="de-AT" sz="800" b="0" i="0" dirty="0">
                <a:solidFill>
                  <a:srgbClr val="D5111E"/>
                </a:solidFill>
                <a:effectLst/>
                <a:latin typeface="Assistant ExtraLight" panose="00000300000000000000" pitchFamily="2" charset="-79"/>
                <a:cs typeface="Assistant ExtraLight" panose="00000300000000000000" pitchFamily="2" charset="-79"/>
              </a:rPr>
              <a:t>Baubranche </a:t>
            </a:r>
          </a:p>
          <a:p>
            <a:r>
              <a:rPr lang="de-AT" sz="800" b="0" i="0" dirty="0">
                <a:solidFill>
                  <a:srgbClr val="D5111E"/>
                </a:solidFill>
                <a:effectLst/>
                <a:latin typeface="Assistant ExtraLight" panose="00000300000000000000" pitchFamily="2" charset="-79"/>
                <a:cs typeface="Assistant ExtraLight" panose="00000300000000000000" pitchFamily="2" charset="-79"/>
              </a:rPr>
              <a:t>Dienstleistungen </a:t>
            </a:r>
          </a:p>
          <a:p>
            <a:r>
              <a:rPr lang="de-AT" sz="800" b="0" i="0" dirty="0">
                <a:solidFill>
                  <a:srgbClr val="D5111E"/>
                </a:solidFill>
                <a:effectLst/>
                <a:latin typeface="Assistant ExtraLight" panose="00000300000000000000" pitchFamily="2" charset="-79"/>
                <a:cs typeface="Assistant ExtraLight" panose="00000300000000000000" pitchFamily="2" charset="-79"/>
              </a:rPr>
              <a:t>Weiterbildung</a:t>
            </a:r>
            <a:endParaRPr lang="de-AT" sz="600" dirty="0">
              <a:solidFill>
                <a:srgbClr val="D5111E"/>
              </a:solidFill>
              <a:latin typeface="Assistant ExtraLight" panose="00000300000000000000" pitchFamily="2" charset="-79"/>
              <a:cs typeface="Assistant ExtraLight" panose="00000300000000000000" pitchFamily="2" charset="-79"/>
            </a:endParaRPr>
          </a:p>
        </p:txBody>
      </p:sp>
      <p:sp>
        <p:nvSpPr>
          <p:cNvPr id="23" name="Textfeld 22">
            <a:extLst>
              <a:ext uri="{FF2B5EF4-FFF2-40B4-BE49-F238E27FC236}">
                <a16:creationId xmlns:a16="http://schemas.microsoft.com/office/drawing/2014/main" id="{E13E1158-7E29-4643-8A09-F43F47891A99}"/>
              </a:ext>
            </a:extLst>
          </p:cNvPr>
          <p:cNvSpPr txBox="1"/>
          <p:nvPr/>
        </p:nvSpPr>
        <p:spPr>
          <a:xfrm>
            <a:off x="4105254" y="4283929"/>
            <a:ext cx="2084991" cy="1485022"/>
          </a:xfrm>
          <a:prstGeom prst="rect">
            <a:avLst/>
          </a:prstGeom>
          <a:noFill/>
        </p:spPr>
        <p:txBody>
          <a:bodyPr wrap="square" rtlCol="0">
            <a:spAutoFit/>
          </a:bodyPr>
          <a:lstStyle/>
          <a:p>
            <a:r>
              <a:rPr lang="de-AT" sz="1050" dirty="0">
                <a:solidFill>
                  <a:srgbClr val="D5111E"/>
                </a:solidFill>
                <a:latin typeface="Assistant ExtraLight" panose="00000300000000000000" pitchFamily="2" charset="-79"/>
                <a:cs typeface="Assistant ExtraLight" panose="00000300000000000000" pitchFamily="2" charset="-79"/>
              </a:rPr>
              <a:t>THOMAS SCHUSTER, BA</a:t>
            </a:r>
          </a:p>
          <a:p>
            <a:r>
              <a:rPr lang="de-AT" sz="800" dirty="0">
                <a:solidFill>
                  <a:srgbClr val="432C12"/>
                </a:solidFill>
                <a:latin typeface="Assistant ExtraLight" panose="00000300000000000000" pitchFamily="2" charset="-79"/>
                <a:cs typeface="Assistant ExtraLight" panose="00000300000000000000" pitchFamily="2" charset="-79"/>
              </a:rPr>
              <a:t>Teamleitung Sales</a:t>
            </a:r>
          </a:p>
          <a:p>
            <a:endParaRPr lang="de-AT" sz="800" dirty="0">
              <a:solidFill>
                <a:srgbClr val="432C12"/>
              </a:solidFill>
              <a:latin typeface="Assistant ExtraLight" panose="00000300000000000000" pitchFamily="2" charset="-79"/>
              <a:cs typeface="Assistant ExtraLight" panose="00000300000000000000" pitchFamily="2" charset="-79"/>
            </a:endParaRPr>
          </a:p>
          <a:p>
            <a:r>
              <a:rPr lang="de-AT" sz="800" dirty="0">
                <a:solidFill>
                  <a:srgbClr val="432C12"/>
                </a:solidFill>
                <a:latin typeface="Assistant ExtraLight" panose="00000300000000000000" pitchFamily="2" charset="-79"/>
                <a:cs typeface="Assistant ExtraLight" panose="00000300000000000000" pitchFamily="2" charset="-79"/>
              </a:rPr>
              <a:t>M + 43 676 88005 367</a:t>
            </a:r>
          </a:p>
          <a:p>
            <a:r>
              <a:rPr lang="de-AT" sz="800" dirty="0">
                <a:solidFill>
                  <a:srgbClr val="432C12"/>
                </a:solidFill>
                <a:latin typeface="Assistant ExtraLight" panose="00000300000000000000" pitchFamily="2" charset="-79"/>
                <a:cs typeface="Assistant ExtraLight" panose="00000300000000000000" pitchFamily="2" charset="-79"/>
              </a:rPr>
              <a:t>thomas.schuster@austriacomplus.at</a:t>
            </a:r>
          </a:p>
          <a:p>
            <a:endParaRPr lang="de-AT" sz="800" dirty="0">
              <a:solidFill>
                <a:schemeClr val="tx1">
                  <a:lumMod val="50000"/>
                  <a:lumOff val="50000"/>
                </a:schemeClr>
              </a:solidFill>
              <a:latin typeface="Assistant ExtraLight" panose="00000300000000000000" pitchFamily="2" charset="-79"/>
              <a:cs typeface="Assistant ExtraLight" panose="00000300000000000000" pitchFamily="2" charset="-79"/>
            </a:endParaRPr>
          </a:p>
          <a:p>
            <a:r>
              <a:rPr lang="de-AT" sz="800" b="0" i="0" dirty="0">
                <a:solidFill>
                  <a:srgbClr val="D5111E"/>
                </a:solidFill>
                <a:effectLst/>
                <a:latin typeface="Assistant ExtraLight" panose="00000300000000000000" pitchFamily="2" charset="-79"/>
                <a:cs typeface="Assistant ExtraLight" panose="00000300000000000000" pitchFamily="2" charset="-79"/>
              </a:rPr>
              <a:t>Handel </a:t>
            </a:r>
          </a:p>
          <a:p>
            <a:r>
              <a:rPr lang="de-AT" sz="800" b="0" i="0" dirty="0">
                <a:solidFill>
                  <a:srgbClr val="D5111E"/>
                </a:solidFill>
                <a:effectLst/>
                <a:latin typeface="Assistant ExtraLight" panose="00000300000000000000" pitchFamily="2" charset="-79"/>
                <a:cs typeface="Assistant ExtraLight" panose="00000300000000000000" pitchFamily="2" charset="-79"/>
              </a:rPr>
              <a:t>Medien </a:t>
            </a:r>
          </a:p>
          <a:p>
            <a:r>
              <a:rPr lang="de-AT" sz="800" b="0" i="0" dirty="0">
                <a:solidFill>
                  <a:srgbClr val="D5111E"/>
                </a:solidFill>
                <a:effectLst/>
                <a:latin typeface="Assistant ExtraLight" panose="00000300000000000000" pitchFamily="2" charset="-79"/>
                <a:cs typeface="Assistant ExtraLight" panose="00000300000000000000" pitchFamily="2" charset="-79"/>
              </a:rPr>
              <a:t>NGO </a:t>
            </a:r>
          </a:p>
          <a:p>
            <a:r>
              <a:rPr lang="de-AT" sz="800" b="0" i="0" dirty="0">
                <a:solidFill>
                  <a:srgbClr val="D5111E"/>
                </a:solidFill>
                <a:effectLst/>
                <a:latin typeface="Assistant ExtraLight" panose="00000300000000000000" pitchFamily="2" charset="-79"/>
                <a:cs typeface="Assistant ExtraLight" panose="00000300000000000000" pitchFamily="2" charset="-79"/>
              </a:rPr>
              <a:t>Öffentliche Institutionen </a:t>
            </a:r>
          </a:p>
          <a:p>
            <a:r>
              <a:rPr lang="de-AT" sz="800" b="0" i="0" dirty="0">
                <a:solidFill>
                  <a:srgbClr val="D5111E"/>
                </a:solidFill>
                <a:effectLst/>
                <a:latin typeface="Assistant ExtraLight" panose="00000300000000000000" pitchFamily="2" charset="-79"/>
                <a:cs typeface="Assistant ExtraLight" panose="00000300000000000000" pitchFamily="2" charset="-79"/>
              </a:rPr>
              <a:t>Vereine und Institutionen</a:t>
            </a:r>
            <a:endParaRPr lang="de-AT" sz="800" dirty="0">
              <a:solidFill>
                <a:srgbClr val="D5111E"/>
              </a:solidFill>
              <a:latin typeface="Assistant ExtraLight" panose="00000300000000000000" pitchFamily="2" charset="-79"/>
              <a:cs typeface="Assistant ExtraLight" panose="00000300000000000000" pitchFamily="2" charset="-79"/>
            </a:endParaRPr>
          </a:p>
        </p:txBody>
      </p:sp>
      <p:pic>
        <p:nvPicPr>
          <p:cNvPr id="9" name="Grafik 8" descr="Ein Bild, das Wand, Person, Kleidung, lächelnd enthält.&#10;&#10;Automatisch generierte Beschreibung">
            <a:extLst>
              <a:ext uri="{FF2B5EF4-FFF2-40B4-BE49-F238E27FC236}">
                <a16:creationId xmlns:a16="http://schemas.microsoft.com/office/drawing/2014/main" id="{38C2271C-0167-AF24-2EC2-054F883D3C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1564" y="2010559"/>
            <a:ext cx="1622108" cy="2160000"/>
          </a:xfrm>
          <a:prstGeom prst="roundRect">
            <a:avLst>
              <a:gd name="adj" fmla="val 8594"/>
            </a:avLst>
          </a:prstGeom>
          <a:solidFill>
            <a:srgbClr val="FFFFFF">
              <a:shade val="85000"/>
            </a:srgbClr>
          </a:solidFill>
          <a:ln>
            <a:noFill/>
          </a:ln>
          <a:effectLst/>
        </p:spPr>
      </p:pic>
      <p:pic>
        <p:nvPicPr>
          <p:cNvPr id="13" name="Grafik 12" descr="Ein Bild, das Person, Mann, Anzug, Kleidung enthält.&#10;&#10;Automatisch generierte Beschreibung">
            <a:extLst>
              <a:ext uri="{FF2B5EF4-FFF2-40B4-BE49-F238E27FC236}">
                <a16:creationId xmlns:a16="http://schemas.microsoft.com/office/drawing/2014/main" id="{0919AEEC-2A0D-F035-4801-3D20A17CA4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5063" y="2010559"/>
            <a:ext cx="1622109" cy="2160000"/>
          </a:xfrm>
          <a:prstGeom prst="roundRect">
            <a:avLst>
              <a:gd name="adj" fmla="val 8594"/>
            </a:avLst>
          </a:prstGeom>
          <a:solidFill>
            <a:srgbClr val="FFFFFF">
              <a:shade val="85000"/>
            </a:srgbClr>
          </a:solidFill>
          <a:ln>
            <a:noFill/>
          </a:ln>
          <a:effectLst/>
        </p:spPr>
      </p:pic>
      <p:pic>
        <p:nvPicPr>
          <p:cNvPr id="8" name="Grafik 7" descr="Ein Bild, das Menschliches Gesicht, Person, Schulter, Kleidung enthält.&#10;&#10;Automatisch generierte Beschreibung">
            <a:extLst>
              <a:ext uri="{FF2B5EF4-FFF2-40B4-BE49-F238E27FC236}">
                <a16:creationId xmlns:a16="http://schemas.microsoft.com/office/drawing/2014/main" id="{C2A20B6E-FD8D-6028-5FFA-22F76092E3E6}"/>
              </a:ext>
            </a:extLst>
          </p:cNvPr>
          <p:cNvPicPr>
            <a:picLocks noChangeAspect="1"/>
          </p:cNvPicPr>
          <p:nvPr/>
        </p:nvPicPr>
        <p:blipFill rotWithShape="1">
          <a:blip r:embed="rId4">
            <a:extLst>
              <a:ext uri="{28A0092B-C50C-407E-A947-70E740481C1C}">
                <a14:useLocalDpi xmlns:a14="http://schemas.microsoft.com/office/drawing/2010/main" val="0"/>
              </a:ext>
            </a:extLst>
          </a:blip>
          <a:srcRect l="14971" r="12309"/>
          <a:stretch/>
        </p:blipFill>
        <p:spPr>
          <a:xfrm>
            <a:off x="6392394" y="2009210"/>
            <a:ext cx="1570769" cy="2160000"/>
          </a:xfrm>
          <a:prstGeom prst="roundRect">
            <a:avLst>
              <a:gd name="adj" fmla="val 8594"/>
            </a:avLst>
          </a:prstGeom>
          <a:solidFill>
            <a:srgbClr val="FFFFFF">
              <a:shade val="85000"/>
            </a:srgbClr>
          </a:solidFill>
          <a:ln>
            <a:noFill/>
          </a:ln>
          <a:effectLst/>
        </p:spPr>
      </p:pic>
      <p:pic>
        <p:nvPicPr>
          <p:cNvPr id="12" name="Grafik 11" descr="Ein Bild, das Menschliches Gesicht, Person, Kleidung, Lächeln enthält.&#10;&#10;Automatisch generierte Beschreibung">
            <a:extLst>
              <a:ext uri="{FF2B5EF4-FFF2-40B4-BE49-F238E27FC236}">
                <a16:creationId xmlns:a16="http://schemas.microsoft.com/office/drawing/2014/main" id="{8B93E26C-06CB-FEE4-AEB1-5F5B6F29E3F1}"/>
              </a:ext>
            </a:extLst>
          </p:cNvPr>
          <p:cNvPicPr>
            <a:picLocks noChangeAspect="1"/>
          </p:cNvPicPr>
          <p:nvPr/>
        </p:nvPicPr>
        <p:blipFill rotWithShape="1">
          <a:blip r:embed="rId5">
            <a:extLst>
              <a:ext uri="{28A0092B-C50C-407E-A947-70E740481C1C}">
                <a14:useLocalDpi xmlns:a14="http://schemas.microsoft.com/office/drawing/2010/main" val="0"/>
              </a:ext>
            </a:extLst>
          </a:blip>
          <a:srcRect l="8604" r="5305"/>
          <a:stretch/>
        </p:blipFill>
        <p:spPr>
          <a:xfrm>
            <a:off x="8558385" y="2009210"/>
            <a:ext cx="1706840" cy="2153197"/>
          </a:xfrm>
          <a:prstGeom prst="roundRect">
            <a:avLst>
              <a:gd name="adj" fmla="val 8594"/>
            </a:avLst>
          </a:prstGeom>
          <a:solidFill>
            <a:srgbClr val="FFFFFF">
              <a:shade val="85000"/>
            </a:srgbClr>
          </a:solidFill>
          <a:ln>
            <a:noFill/>
          </a:ln>
          <a:effectLst/>
        </p:spPr>
      </p:pic>
      <p:sp>
        <p:nvSpPr>
          <p:cNvPr id="3" name="Textfeld 2">
            <a:extLst>
              <a:ext uri="{FF2B5EF4-FFF2-40B4-BE49-F238E27FC236}">
                <a16:creationId xmlns:a16="http://schemas.microsoft.com/office/drawing/2014/main" id="{C5A1C817-4478-78E1-E6B9-FFC94361C942}"/>
              </a:ext>
            </a:extLst>
          </p:cNvPr>
          <p:cNvSpPr txBox="1"/>
          <p:nvPr/>
        </p:nvSpPr>
        <p:spPr>
          <a:xfrm rot="16200000">
            <a:off x="581993" y="2408844"/>
            <a:ext cx="1475084" cy="1200329"/>
          </a:xfrm>
          <a:prstGeom prst="rect">
            <a:avLst/>
          </a:prstGeom>
          <a:noFill/>
        </p:spPr>
        <p:txBody>
          <a:bodyPr wrap="none" rtlCol="0">
            <a:spAutoFit/>
          </a:bodyPr>
          <a:lstStyle/>
          <a:p>
            <a:r>
              <a:rPr lang="de-AT" sz="3600" dirty="0">
                <a:solidFill>
                  <a:srgbClr val="E33535"/>
                </a:solidFill>
                <a:latin typeface="Assistant ExtraBold" panose="00000900000000000000" pitchFamily="2" charset="-79"/>
                <a:cs typeface="Assistant ExtraBold" panose="00000900000000000000" pitchFamily="2" charset="-79"/>
              </a:rPr>
              <a:t>SALES</a:t>
            </a:r>
          </a:p>
          <a:p>
            <a:r>
              <a:rPr lang="de-AT" sz="3600" dirty="0">
                <a:solidFill>
                  <a:srgbClr val="E33535"/>
                </a:solidFill>
                <a:latin typeface="Assistant ExtraBold" panose="00000900000000000000" pitchFamily="2" charset="-79"/>
                <a:cs typeface="Assistant ExtraBold" panose="00000900000000000000" pitchFamily="2" charset="-79"/>
              </a:rPr>
              <a:t>TEAM</a:t>
            </a:r>
          </a:p>
        </p:txBody>
      </p:sp>
    </p:spTree>
    <p:extLst>
      <p:ext uri="{BB962C8B-B14F-4D97-AF65-F5344CB8AC3E}">
        <p14:creationId xmlns:p14="http://schemas.microsoft.com/office/powerpoint/2010/main" val="26047749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xml><?xml version="1.0" encoding="utf-8"?>
<p:tagLst xmlns:a="http://schemas.openxmlformats.org/drawingml/2006/main" xmlns:r="http://schemas.openxmlformats.org/officeDocument/2006/relationships" xmlns:p="http://schemas.openxmlformats.org/presentationml/2006/main">
  <p:tag name="VCTCREATESHAPEHANDLED" val="0"/>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24FCF93F4ACD8B4589AD33DF5EEC8347" ma:contentTypeVersion="18" ma:contentTypeDescription="Ein neues Dokument erstellen." ma:contentTypeScope="" ma:versionID="4ee4e27532cac9d6fae7c50ad655b560">
  <xsd:schema xmlns:xsd="http://www.w3.org/2001/XMLSchema" xmlns:xs="http://www.w3.org/2001/XMLSchema" xmlns:p="http://schemas.microsoft.com/office/2006/metadata/properties" xmlns:ns3="ed9a8823-c8f3-4413-8f57-d7b9618188ff" xmlns:ns4="6a8ab672-f42c-4fcc-88db-a945993c8ef2" targetNamespace="http://schemas.microsoft.com/office/2006/metadata/properties" ma:root="true" ma:fieldsID="c0bf663174dda71df20c9c31826cf727" ns3:_="" ns4:_="">
    <xsd:import namespace="ed9a8823-c8f3-4413-8f57-d7b9618188ff"/>
    <xsd:import namespace="6a8ab672-f42c-4fcc-88db-a945993c8ef2"/>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4:SharedWithUsers" minOccurs="0"/>
                <xsd:element ref="ns4:SharedWithDetails" minOccurs="0"/>
                <xsd:element ref="ns4:SharingHintHash" minOccurs="0"/>
                <xsd:element ref="ns3:MediaLengthInSeconds" minOccurs="0"/>
                <xsd:element ref="ns3:MediaServiceAutoKeyPoints" minOccurs="0"/>
                <xsd:element ref="ns3:MediaServiceKeyPoints" minOccurs="0"/>
                <xsd:element ref="ns3:MediaServiceSearchProperties"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9a8823-c8f3-4413-8f57-d7b9618188f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activity" ma:index="23" nillable="true" ma:displayName="_activity" ma:hidden="true" ma:internalName="_activity">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a8ab672-f42c-4fcc-88db-a945993c8ef2" elementFormDefault="qualified">
    <xsd:import namespace="http://schemas.microsoft.com/office/2006/documentManagement/types"/>
    <xsd:import namespace="http://schemas.microsoft.com/office/infopath/2007/PartnerControls"/>
    <xsd:element name="SharedWithUsers" ma:index="16"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Freigegeben für - Details" ma:internalName="SharedWithDetails" ma:readOnly="true">
      <xsd:simpleType>
        <xsd:restriction base="dms:Note">
          <xsd:maxLength value="255"/>
        </xsd:restriction>
      </xsd:simpleType>
    </xsd:element>
    <xsd:element name="SharingHintHash" ma:index="18" nillable="true" ma:displayName="Freigabehinweis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ed9a8823-c8f3-4413-8f57-d7b9618188ff" xsi:nil="true"/>
  </documentManagement>
</p:properties>
</file>

<file path=customXml/itemProps1.xml><?xml version="1.0" encoding="utf-8"?>
<ds:datastoreItem xmlns:ds="http://schemas.openxmlformats.org/officeDocument/2006/customXml" ds:itemID="{8BD34DAB-4AC3-427B-B0C0-CD7EA5793AED}">
  <ds:schemaRefs>
    <ds:schemaRef ds:uri="http://schemas.microsoft.com/sharepoint/v3/contenttype/forms"/>
  </ds:schemaRefs>
</ds:datastoreItem>
</file>

<file path=customXml/itemProps2.xml><?xml version="1.0" encoding="utf-8"?>
<ds:datastoreItem xmlns:ds="http://schemas.openxmlformats.org/officeDocument/2006/customXml" ds:itemID="{854E2743-D5AF-4C2D-968B-77A581CD5F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9a8823-c8f3-4413-8f57-d7b9618188ff"/>
    <ds:schemaRef ds:uri="6a8ab672-f42c-4fcc-88db-a945993c8e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375FDB-4472-479F-989A-6D9A44E77204}">
  <ds:schemaRefs>
    <ds:schemaRef ds:uri="http://purl.org/dc/terms/"/>
    <ds:schemaRef ds:uri="http://schemas.microsoft.com/office/2006/documentManagement/types"/>
    <ds:schemaRef ds:uri="http://schemas.openxmlformats.org/package/2006/metadata/core-properties"/>
    <ds:schemaRef ds:uri="http://purl.org/dc/elements/1.1/"/>
    <ds:schemaRef ds:uri="http://www.w3.org/XML/1998/namespace"/>
    <ds:schemaRef ds:uri="ed9a8823-c8f3-4413-8f57-d7b9618188ff"/>
    <ds:schemaRef ds:uri="http://schemas.microsoft.com/office/infopath/2007/PartnerControls"/>
    <ds:schemaRef ds:uri="6a8ab672-f42c-4fcc-88db-a945993c8ef2"/>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932</Words>
  <Application>Microsoft Office PowerPoint</Application>
  <PresentationFormat>Widescreen</PresentationFormat>
  <Paragraphs>265</Paragraphs>
  <Slides>8</Slides>
  <Notes>3</Notes>
  <HiddenSlides>0</HiddenSlides>
  <MMClips>1</MMClips>
  <ScaleCrop>false</ScaleCrop>
  <HeadingPairs>
    <vt:vector size="4" baseType="variant">
      <vt:variant>
        <vt:lpstr>Theme</vt:lpstr>
      </vt:variant>
      <vt:variant>
        <vt:i4>2</vt:i4>
      </vt:variant>
      <vt:variant>
        <vt:lpstr>Slide Titles</vt:lpstr>
      </vt:variant>
      <vt:variant>
        <vt:i4>8</vt:i4>
      </vt:variant>
    </vt:vector>
  </HeadingPairs>
  <TitlesOfParts>
    <vt:vector size="10" baseType="lpstr">
      <vt:lpstr>Office</vt:lpstr>
      <vt:lpstr>Benutzerdefiniertes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Karina Wundsam</dc:creator>
  <cp:lastModifiedBy>Karina Wundsam</cp:lastModifiedBy>
  <cp:revision>18</cp:revision>
  <cp:lastPrinted>2023-09-18T08:16:30Z</cp:lastPrinted>
  <dcterms:created xsi:type="dcterms:W3CDTF">2018-06-29T08:34:26Z</dcterms:created>
  <dcterms:modified xsi:type="dcterms:W3CDTF">2024-02-07T16:01:39Z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0x01010024FCF93F4ACD8B4589AD33DF5EEC8347</vt:lpwstr>
  </property>
  <property fmtid="{D5CDD505-2E9C-101B-9397-08002B2CF9AE}" pid="3" name="MediaServiceImageTags">
    <vt:lpwstr/>
  </property>
  <property fmtid="{D5CDD505-2E9C-101B-9397-08002B2CF9AE}" pid="4" name="MSIP_Label_087e473f-fabd-49d8-89e8-1fffe285c74a_Enabled">
    <vt:lpwstr>true</vt:lpwstr>
  </property>
  <property fmtid="{D5CDD505-2E9C-101B-9397-08002B2CF9AE}" pid="5" name="MSIP_Label_087e473f-fabd-49d8-89e8-1fffe285c74a_SetDate">
    <vt:lpwstr>2024-01-18T11:26:31Z</vt:lpwstr>
  </property>
  <property fmtid="{D5CDD505-2E9C-101B-9397-08002B2CF9AE}" pid="6" name="MSIP_Label_087e473f-fabd-49d8-89e8-1fffe285c74a_Method">
    <vt:lpwstr>Standard</vt:lpwstr>
  </property>
  <property fmtid="{D5CDD505-2E9C-101B-9397-08002B2CF9AE}" pid="7" name="MSIP_Label_087e473f-fabd-49d8-89e8-1fffe285c74a_Name">
    <vt:lpwstr>defa4170-0d19-0005-0004-bc88714345d2</vt:lpwstr>
  </property>
  <property fmtid="{D5CDD505-2E9C-101B-9397-08002B2CF9AE}" pid="8" name="MSIP_Label_087e473f-fabd-49d8-89e8-1fffe285c74a_SiteId">
    <vt:lpwstr>6b84c5a7-5528-4071-b5b2-49e3cf5f2208</vt:lpwstr>
  </property>
  <property fmtid="{D5CDD505-2E9C-101B-9397-08002B2CF9AE}" pid="9" name="MSIP_Label_087e473f-fabd-49d8-89e8-1fffe285c74a_ActionId">
    <vt:lpwstr>0238f2bd-aef2-4545-8d4e-e93ebb21ec06</vt:lpwstr>
  </property>
  <property fmtid="{D5CDD505-2E9C-101B-9397-08002B2CF9AE}" pid="10" name="MSIP_Label_087e473f-fabd-49d8-89e8-1fffe285c74a_ContentBits">
    <vt:lpwstr>0</vt:lpwstr>
  </property>
</Properties>
</file>